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91" r:id="rId15"/>
    <p:sldId id="272" r:id="rId16"/>
    <p:sldId id="268" r:id="rId17"/>
    <p:sldId id="269" r:id="rId18"/>
    <p:sldId id="270" r:id="rId19"/>
    <p:sldId id="271" r:id="rId20"/>
    <p:sldId id="273" r:id="rId21"/>
    <p:sldId id="279" r:id="rId22"/>
    <p:sldId id="278" r:id="rId23"/>
    <p:sldId id="280" r:id="rId24"/>
    <p:sldId id="276" r:id="rId25"/>
    <p:sldId id="277" r:id="rId26"/>
    <p:sldId id="282" r:id="rId27"/>
    <p:sldId id="290" r:id="rId28"/>
    <p:sldId id="284" r:id="rId29"/>
    <p:sldId id="283" r:id="rId30"/>
    <p:sldId id="289" r:id="rId31"/>
    <p:sldId id="287" r:id="rId32"/>
    <p:sldId id="288" r:id="rId33"/>
    <p:sldId id="286" r:id="rId34"/>
    <p:sldId id="28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806B934-049E-49D2-B0A5-1D4483FFBF4E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  <p14:sldId id="265"/>
            <p14:sldId id="266"/>
            <p14:sldId id="291"/>
            <p14:sldId id="272"/>
            <p14:sldId id="268"/>
            <p14:sldId id="269"/>
            <p14:sldId id="270"/>
            <p14:sldId id="271"/>
            <p14:sldId id="273"/>
            <p14:sldId id="279"/>
            <p14:sldId id="278"/>
            <p14:sldId id="280"/>
            <p14:sldId id="276"/>
            <p14:sldId id="277"/>
            <p14:sldId id="282"/>
            <p14:sldId id="290"/>
            <p14:sldId id="284"/>
            <p14:sldId id="283"/>
          </p14:sldIdLst>
        </p14:section>
        <p14:section name="Untitled Section" id="{1FCED950-E454-4FE2-B413-4B846473A193}">
          <p14:sldIdLst>
            <p14:sldId id="289"/>
            <p14:sldId id="287"/>
            <p14:sldId id="288"/>
            <p14:sldId id="286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005428-E484-4508-A46C-3F32B8BBB0F3}" v="869" dt="2020-01-31T06:56:48.4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CHONG TIAN EN#" userId="57a2aa2f-d61e-489c-ae98-aad6017c18db" providerId="ADAL" clId="{91005428-E484-4508-A46C-3F32B8BBB0F3}"/>
    <pc:docChg chg="undo redo custSel addSld delSld modSld sldOrd modSection">
      <pc:chgData name="#CHONG TIAN EN#" userId="57a2aa2f-d61e-489c-ae98-aad6017c18db" providerId="ADAL" clId="{91005428-E484-4508-A46C-3F32B8BBB0F3}" dt="2020-01-31T06:56:32.429" v="3517"/>
      <pc:docMkLst>
        <pc:docMk/>
      </pc:docMkLst>
      <pc:sldChg chg="delSp modSp">
        <pc:chgData name="#CHONG TIAN EN#" userId="57a2aa2f-d61e-489c-ae98-aad6017c18db" providerId="ADAL" clId="{91005428-E484-4508-A46C-3F32B8BBB0F3}" dt="2020-01-31T06:55:55.615" v="3511"/>
        <pc:sldMkLst>
          <pc:docMk/>
          <pc:sldMk cId="3814672646" sldId="256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3814672646" sldId="256"/>
            <ac:spMk id="2" creationId="{55880D3E-E0A4-4F6A-86DA-01535110341E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3814672646" sldId="256"/>
            <ac:spMk id="3" creationId="{7FEF520A-4532-4016-8C20-10890A9BABC7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3814672646" sldId="256"/>
            <ac:spMk id="6" creationId="{38E3543F-39E2-490F-8FC4-3F2750A44117}"/>
          </ac:spMkLst>
        </pc:spChg>
        <pc:spChg chg="mod">
          <ac:chgData name="#CHONG TIAN EN#" userId="57a2aa2f-d61e-489c-ae98-aad6017c18db" providerId="ADAL" clId="{91005428-E484-4508-A46C-3F32B8BBB0F3}" dt="2020-01-31T06:29:20.468" v="3169" actId="1076"/>
          <ac:spMkLst>
            <pc:docMk/>
            <pc:sldMk cId="3814672646" sldId="256"/>
            <ac:spMk id="7" creationId="{35D4504A-123D-45C6-80E0-8FD306C5D012}"/>
          </ac:spMkLst>
        </pc:spChg>
        <pc:spChg chg="mod">
          <ac:chgData name="#CHONG TIAN EN#" userId="57a2aa2f-d61e-489c-ae98-aad6017c18db" providerId="ADAL" clId="{91005428-E484-4508-A46C-3F32B8BBB0F3}" dt="2020-01-31T06:29:27.276" v="3171" actId="14100"/>
          <ac:spMkLst>
            <pc:docMk/>
            <pc:sldMk cId="3814672646" sldId="256"/>
            <ac:spMk id="14" creationId="{EBF9BD8B-5B60-4AC8-9173-7D2101DD6711}"/>
          </ac:spMkLst>
        </pc:spChg>
        <pc:spChg chg="mod">
          <ac:chgData name="#CHONG TIAN EN#" userId="57a2aa2f-d61e-489c-ae98-aad6017c18db" providerId="ADAL" clId="{91005428-E484-4508-A46C-3F32B8BBB0F3}" dt="2020-01-31T06:29:53.904" v="3182" actId="1076"/>
          <ac:spMkLst>
            <pc:docMk/>
            <pc:sldMk cId="3814672646" sldId="256"/>
            <ac:spMk id="20" creationId="{CC30D1BC-678E-4DB6-AE46-469735D0F814}"/>
          </ac:spMkLst>
        </pc:spChg>
        <pc:spChg chg="mod">
          <ac:chgData name="#CHONG TIAN EN#" userId="57a2aa2f-d61e-489c-ae98-aad6017c18db" providerId="ADAL" clId="{91005428-E484-4508-A46C-3F32B8BBB0F3}" dt="2020-01-31T06:29:53.904" v="3182" actId="1076"/>
          <ac:spMkLst>
            <pc:docMk/>
            <pc:sldMk cId="3814672646" sldId="256"/>
            <ac:spMk id="21" creationId="{2DA8DF73-2EB1-4826-BA33-5D2DD39CCADC}"/>
          </ac:spMkLst>
        </pc:spChg>
        <pc:spChg chg="mod">
          <ac:chgData name="#CHONG TIAN EN#" userId="57a2aa2f-d61e-489c-ae98-aad6017c18db" providerId="ADAL" clId="{91005428-E484-4508-A46C-3F32B8BBB0F3}" dt="2020-01-31T06:29:53.904" v="3182" actId="1076"/>
          <ac:spMkLst>
            <pc:docMk/>
            <pc:sldMk cId="3814672646" sldId="256"/>
            <ac:spMk id="22" creationId="{92AAAA40-93F6-4E2B-90F5-09173B472AEF}"/>
          </ac:spMkLst>
        </pc:spChg>
      </pc:sldChg>
      <pc:sldChg chg="delSp modSp">
        <pc:chgData name="#CHONG TIAN EN#" userId="57a2aa2f-d61e-489c-ae98-aad6017c18db" providerId="ADAL" clId="{91005428-E484-4508-A46C-3F32B8BBB0F3}" dt="2020-01-31T06:55:55.615" v="3511"/>
        <pc:sldMkLst>
          <pc:docMk/>
          <pc:sldMk cId="3786568655" sldId="257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3786568655" sldId="257"/>
            <ac:spMk id="2" creationId="{48F28976-E948-4A81-AA68-057BAF836846}"/>
          </ac:spMkLst>
        </pc:spChg>
        <pc:spChg chg="del mod">
          <ac:chgData name="#CHONG TIAN EN#" userId="57a2aa2f-d61e-489c-ae98-aad6017c18db" providerId="ADAL" clId="{91005428-E484-4508-A46C-3F32B8BBB0F3}" dt="2020-01-31T06:53:38.374" v="3510"/>
          <ac:spMkLst>
            <pc:docMk/>
            <pc:sldMk cId="3786568655" sldId="257"/>
            <ac:spMk id="3" creationId="{D24F034E-6907-47B5-9F5C-D1D88AF220EF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3786568655" sldId="257"/>
            <ac:spMk id="4" creationId="{1F32D426-008A-4964-999A-186F175E47F6}"/>
          </ac:spMkLst>
        </pc:spChg>
      </pc:sldChg>
      <pc:sldChg chg="delSp">
        <pc:chgData name="#CHONG TIAN EN#" userId="57a2aa2f-d61e-489c-ae98-aad6017c18db" providerId="ADAL" clId="{91005428-E484-4508-A46C-3F32B8BBB0F3}" dt="2020-01-31T06:55:55.615" v="3511"/>
        <pc:sldMkLst>
          <pc:docMk/>
          <pc:sldMk cId="313511978" sldId="258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313511978" sldId="258"/>
            <ac:spMk id="2" creationId="{96D1C8B6-D07D-4379-938F-0C0D22466F23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313511978" sldId="258"/>
            <ac:spMk id="3" creationId="{A45B0198-D098-4FD4-89CB-183996171FD0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313511978" sldId="258"/>
            <ac:spMk id="4" creationId="{2483C52E-1339-4168-89D5-1A41F8EE0B24}"/>
          </ac:spMkLst>
        </pc:spChg>
      </pc:sldChg>
      <pc:sldChg chg="delSp">
        <pc:chgData name="#CHONG TIAN EN#" userId="57a2aa2f-d61e-489c-ae98-aad6017c18db" providerId="ADAL" clId="{91005428-E484-4508-A46C-3F32B8BBB0F3}" dt="2020-01-31T06:55:55.615" v="3511"/>
        <pc:sldMkLst>
          <pc:docMk/>
          <pc:sldMk cId="3402989192" sldId="259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3402989192" sldId="259"/>
            <ac:spMk id="2" creationId="{7BD6B708-8202-4C6C-A0C3-0821E07FF811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3402989192" sldId="259"/>
            <ac:spMk id="3" creationId="{666FCC67-C29F-43F7-9071-5A91F8C0622C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3402989192" sldId="259"/>
            <ac:spMk id="4" creationId="{73EEE042-CFF9-42CA-88E2-1E4200DED445}"/>
          </ac:spMkLst>
        </pc:spChg>
      </pc:sldChg>
      <pc:sldChg chg="delSp">
        <pc:chgData name="#CHONG TIAN EN#" userId="57a2aa2f-d61e-489c-ae98-aad6017c18db" providerId="ADAL" clId="{91005428-E484-4508-A46C-3F32B8BBB0F3}" dt="2020-01-31T06:55:55.615" v="3511"/>
        <pc:sldMkLst>
          <pc:docMk/>
          <pc:sldMk cId="1953179501" sldId="260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1953179501" sldId="260"/>
            <ac:spMk id="2" creationId="{27EB32A5-81FE-4DB1-B0C4-ABE1040C68CB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1953179501" sldId="260"/>
            <ac:spMk id="3" creationId="{7735D243-214C-4DB6-BC97-8BD2D99E5A98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1953179501" sldId="260"/>
            <ac:spMk id="4" creationId="{0FCE638E-FF95-4EA1-AFA0-A1EDBFA7D92C}"/>
          </ac:spMkLst>
        </pc:spChg>
      </pc:sldChg>
      <pc:sldChg chg="delSp">
        <pc:chgData name="#CHONG TIAN EN#" userId="57a2aa2f-d61e-489c-ae98-aad6017c18db" providerId="ADAL" clId="{91005428-E484-4508-A46C-3F32B8BBB0F3}" dt="2020-01-31T06:55:55.615" v="3511"/>
        <pc:sldMkLst>
          <pc:docMk/>
          <pc:sldMk cId="1774888673" sldId="261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1774888673" sldId="261"/>
            <ac:spMk id="2" creationId="{527291B0-4F41-41C0-95FA-82F6C6B6D267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1774888673" sldId="261"/>
            <ac:spMk id="3" creationId="{AE62725D-92A0-495F-A71A-E25FCFE8108E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1774888673" sldId="261"/>
            <ac:spMk id="5" creationId="{F1068EA0-EBED-4167-8FF1-BBC6445E8257}"/>
          </ac:spMkLst>
        </pc:spChg>
      </pc:sldChg>
      <pc:sldChg chg="add del">
        <pc:chgData name="#CHONG TIAN EN#" userId="57a2aa2f-d61e-489c-ae98-aad6017c18db" providerId="ADAL" clId="{91005428-E484-4508-A46C-3F32B8BBB0F3}" dt="2020-01-28T05:17:51.453" v="1" actId="2696"/>
        <pc:sldMkLst>
          <pc:docMk/>
          <pc:sldMk cId="3267025063" sldId="262"/>
        </pc:sldMkLst>
      </pc:sldChg>
      <pc:sldChg chg="addSp delSp modSp add">
        <pc:chgData name="#CHONG TIAN EN#" userId="57a2aa2f-d61e-489c-ae98-aad6017c18db" providerId="ADAL" clId="{91005428-E484-4508-A46C-3F32B8BBB0F3}" dt="2020-01-31T06:55:55.615" v="3511"/>
        <pc:sldMkLst>
          <pc:docMk/>
          <pc:sldMk cId="4136183358" sldId="262"/>
        </pc:sldMkLst>
        <pc:spChg chg="add mod">
          <ac:chgData name="#CHONG TIAN EN#" userId="57a2aa2f-d61e-489c-ae98-aad6017c18db" providerId="ADAL" clId="{91005428-E484-4508-A46C-3F32B8BBB0F3}" dt="2020-01-28T08:16:53.089" v="1861" actId="1076"/>
          <ac:spMkLst>
            <pc:docMk/>
            <pc:sldMk cId="4136183358" sldId="262"/>
            <ac:spMk id="2" creationId="{45C387C2-ABF7-4AD7-8513-407F8B3BA5AE}"/>
          </ac:spMkLst>
        </pc:spChg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4136183358" sldId="262"/>
            <ac:spMk id="3" creationId="{41D4807F-8DC1-498D-BB62-B77BEC0523F1}"/>
          </ac:spMkLst>
        </pc:spChg>
        <pc:spChg chg="del">
          <ac:chgData name="#CHONG TIAN EN#" userId="57a2aa2f-d61e-489c-ae98-aad6017c18db" providerId="ADAL" clId="{91005428-E484-4508-A46C-3F32B8BBB0F3}" dt="2020-01-28T05:18:04.627" v="8" actId="478"/>
          <ac:spMkLst>
            <pc:docMk/>
            <pc:sldMk cId="4136183358" sldId="262"/>
            <ac:spMk id="4" creationId="{8C8BAA46-B7A5-4F93-834E-02273B89EF22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4136183358" sldId="262"/>
            <ac:spMk id="4" creationId="{C2F464A6-1BC9-4197-9FCB-C28B3E146DBD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4136183358" sldId="262"/>
            <ac:spMk id="5" creationId="{5F667D71-3F98-41F3-8B54-730B2939E3CF}"/>
          </ac:spMkLst>
        </pc:spChg>
        <pc:spChg chg="add mod">
          <ac:chgData name="#CHONG TIAN EN#" userId="57a2aa2f-d61e-489c-ae98-aad6017c18db" providerId="ADAL" clId="{91005428-E484-4508-A46C-3F32B8BBB0F3}" dt="2020-01-28T05:21:43.992" v="12"/>
          <ac:spMkLst>
            <pc:docMk/>
            <pc:sldMk cId="4136183358" sldId="262"/>
            <ac:spMk id="13" creationId="{24C44E6F-3F88-4AD5-A3B5-C1EE205C22C8}"/>
          </ac:spMkLst>
        </pc:spChg>
        <pc:spChg chg="mod">
          <ac:chgData name="#CHONG TIAN EN#" userId="57a2aa2f-d61e-489c-ae98-aad6017c18db" providerId="ADAL" clId="{91005428-E484-4508-A46C-3F32B8BBB0F3}" dt="2020-01-28T05:17:59.653" v="4"/>
          <ac:spMkLst>
            <pc:docMk/>
            <pc:sldMk cId="4136183358" sldId="262"/>
            <ac:spMk id="29" creationId="{0430FA73-1474-4687-9417-73D1E2C11D5E}"/>
          </ac:spMkLst>
        </pc:spChg>
        <pc:picChg chg="add">
          <ac:chgData name="#CHONG TIAN EN#" userId="57a2aa2f-d61e-489c-ae98-aad6017c18db" providerId="ADAL" clId="{91005428-E484-4508-A46C-3F32B8BBB0F3}" dt="2020-01-28T05:18:56.903" v="9"/>
          <ac:picMkLst>
            <pc:docMk/>
            <pc:sldMk cId="4136183358" sldId="262"/>
            <ac:picMk id="10" creationId="{B3942255-ABEF-4F66-949C-D61BE2A6C5EA}"/>
          </ac:picMkLst>
        </pc:picChg>
        <pc:picChg chg="del">
          <ac:chgData name="#CHONG TIAN EN#" userId="57a2aa2f-d61e-489c-ae98-aad6017c18db" providerId="ADAL" clId="{91005428-E484-4508-A46C-3F32B8BBB0F3}" dt="2020-01-28T05:18:02.942" v="7" actId="478"/>
          <ac:picMkLst>
            <pc:docMk/>
            <pc:sldMk cId="4136183358" sldId="262"/>
            <ac:picMk id="11" creationId="{001A204F-6A03-44C9-92FF-9A180D0EE26F}"/>
          </ac:picMkLst>
        </pc:picChg>
        <pc:picChg chg="del mod">
          <ac:chgData name="#CHONG TIAN EN#" userId="57a2aa2f-d61e-489c-ae98-aad6017c18db" providerId="ADAL" clId="{91005428-E484-4508-A46C-3F32B8BBB0F3}" dt="2020-01-28T05:18:01.573" v="6" actId="478"/>
          <ac:picMkLst>
            <pc:docMk/>
            <pc:sldMk cId="4136183358" sldId="262"/>
            <ac:picMk id="12" creationId="{146576D7-D2BF-45D1-A991-497C9BFC7CC3}"/>
          </ac:picMkLst>
        </pc:picChg>
      </pc:sldChg>
      <pc:sldChg chg="add del">
        <pc:chgData name="#CHONG TIAN EN#" userId="57a2aa2f-d61e-489c-ae98-aad6017c18db" providerId="ADAL" clId="{91005428-E484-4508-A46C-3F32B8BBB0F3}" dt="2020-01-28T05:23:20.884" v="15" actId="2696"/>
        <pc:sldMkLst>
          <pc:docMk/>
          <pc:sldMk cId="178905143" sldId="263"/>
        </pc:sldMkLst>
      </pc:sldChg>
      <pc:sldChg chg="addSp delSp modSp add">
        <pc:chgData name="#CHONG TIAN EN#" userId="57a2aa2f-d61e-489c-ae98-aad6017c18db" providerId="ADAL" clId="{91005428-E484-4508-A46C-3F32B8BBB0F3}" dt="2020-01-31T06:55:55.615" v="3511"/>
        <pc:sldMkLst>
          <pc:docMk/>
          <pc:sldMk cId="931313461" sldId="264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931313461" sldId="264"/>
            <ac:spMk id="2" creationId="{E98BCA83-353B-4762-A897-D68987F95A30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931313461" sldId="264"/>
            <ac:spMk id="3" creationId="{1321B5E7-EB12-4476-85A3-777BEB3E0462}"/>
          </ac:spMkLst>
        </pc:spChg>
        <pc:spChg chg="add del mod">
          <ac:chgData name="#CHONG TIAN EN#" userId="57a2aa2f-d61e-489c-ae98-aad6017c18db" providerId="ADAL" clId="{91005428-E484-4508-A46C-3F32B8BBB0F3}" dt="2020-01-28T05:23:47.453" v="21" actId="478"/>
          <ac:spMkLst>
            <pc:docMk/>
            <pc:sldMk cId="931313461" sldId="264"/>
            <ac:spMk id="3" creationId="{C8A711B8-B252-42DD-81C4-DA32C35A67B4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931313461" sldId="264"/>
            <ac:spMk id="4" creationId="{62EC8A5E-9E1E-402B-95C8-BDAF4889B61C}"/>
          </ac:spMkLst>
        </pc:spChg>
        <pc:spChg chg="add">
          <ac:chgData name="#CHONG TIAN EN#" userId="57a2aa2f-d61e-489c-ae98-aad6017c18db" providerId="ADAL" clId="{91005428-E484-4508-A46C-3F32B8BBB0F3}" dt="2020-01-28T05:25:27.052" v="23"/>
          <ac:spMkLst>
            <pc:docMk/>
            <pc:sldMk cId="931313461" sldId="264"/>
            <ac:spMk id="11" creationId="{DE791D44-B51E-4964-A83F-A8C00F1ADC23}"/>
          </ac:spMkLst>
        </pc:spChg>
        <pc:spChg chg="del">
          <ac:chgData name="#CHONG TIAN EN#" userId="57a2aa2f-d61e-489c-ae98-aad6017c18db" providerId="ADAL" clId="{91005428-E484-4508-A46C-3F32B8BBB0F3}" dt="2020-01-28T05:23:49.807" v="22" actId="478"/>
          <ac:spMkLst>
            <pc:docMk/>
            <pc:sldMk cId="931313461" sldId="264"/>
            <ac:spMk id="13" creationId="{24C44E6F-3F88-4AD5-A3B5-C1EE205C22C8}"/>
          </ac:spMkLst>
        </pc:spChg>
        <pc:spChg chg="mod">
          <ac:chgData name="#CHONG TIAN EN#" userId="57a2aa2f-d61e-489c-ae98-aad6017c18db" providerId="ADAL" clId="{91005428-E484-4508-A46C-3F32B8BBB0F3}" dt="2020-01-28T05:23:40.322" v="19" actId="20577"/>
          <ac:spMkLst>
            <pc:docMk/>
            <pc:sldMk cId="931313461" sldId="264"/>
            <ac:spMk id="29" creationId="{0430FA73-1474-4687-9417-73D1E2C11D5E}"/>
          </ac:spMkLst>
        </pc:spChg>
        <pc:picChg chg="del">
          <ac:chgData name="#CHONG TIAN EN#" userId="57a2aa2f-d61e-489c-ae98-aad6017c18db" providerId="ADAL" clId="{91005428-E484-4508-A46C-3F32B8BBB0F3}" dt="2020-01-28T05:23:45.085" v="20" actId="478"/>
          <ac:picMkLst>
            <pc:docMk/>
            <pc:sldMk cId="931313461" sldId="264"/>
            <ac:picMk id="10" creationId="{B3942255-ABEF-4F66-949C-D61BE2A6C5EA}"/>
          </ac:picMkLst>
        </pc:picChg>
      </pc:sldChg>
      <pc:sldChg chg="addSp delSp modSp add">
        <pc:chgData name="#CHONG TIAN EN#" userId="57a2aa2f-d61e-489c-ae98-aad6017c18db" providerId="ADAL" clId="{91005428-E484-4508-A46C-3F32B8BBB0F3}" dt="2020-01-31T06:55:55.615" v="3511"/>
        <pc:sldMkLst>
          <pc:docMk/>
          <pc:sldMk cId="556967205" sldId="265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556967205" sldId="265"/>
            <ac:spMk id="2" creationId="{55DCDB38-806E-488A-A05D-46AE2E9969F7}"/>
          </ac:spMkLst>
        </pc:spChg>
        <pc:spChg chg="add del mod">
          <ac:chgData name="#CHONG TIAN EN#" userId="57a2aa2f-d61e-489c-ae98-aad6017c18db" providerId="ADAL" clId="{91005428-E484-4508-A46C-3F32B8BBB0F3}" dt="2020-01-28T05:26:01.185" v="29" actId="478"/>
          <ac:spMkLst>
            <pc:docMk/>
            <pc:sldMk cId="556967205" sldId="265"/>
            <ac:spMk id="3" creationId="{A249D5F4-8CFC-46C7-9C59-008C94B2BD46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556967205" sldId="265"/>
            <ac:spMk id="3" creationId="{BD451FAC-5635-46B0-8194-6D36DAA7EE3C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556967205" sldId="265"/>
            <ac:spMk id="4" creationId="{94F37C63-B546-4CF7-9A1A-F7D7D2B4C9CA}"/>
          </ac:spMkLst>
        </pc:spChg>
        <pc:spChg chg="add del">
          <ac:chgData name="#CHONG TIAN EN#" userId="57a2aa2f-d61e-489c-ae98-aad6017c18db" providerId="ADAL" clId="{91005428-E484-4508-A46C-3F32B8BBB0F3}" dt="2020-01-28T05:25:56.113" v="26" actId="478"/>
          <ac:spMkLst>
            <pc:docMk/>
            <pc:sldMk cId="556967205" sldId="265"/>
            <ac:spMk id="8" creationId="{DD18E3B7-D386-4F02-A34D-0A465C7AA2EB}"/>
          </ac:spMkLst>
        </pc:spChg>
        <pc:spChg chg="del">
          <ac:chgData name="#CHONG TIAN EN#" userId="57a2aa2f-d61e-489c-ae98-aad6017c18db" providerId="ADAL" clId="{91005428-E484-4508-A46C-3F32B8BBB0F3}" dt="2020-01-28T05:25:58.752" v="27" actId="478"/>
          <ac:spMkLst>
            <pc:docMk/>
            <pc:sldMk cId="556967205" sldId="265"/>
            <ac:spMk id="11" creationId="{DE791D44-B51E-4964-A83F-A8C00F1ADC23}"/>
          </ac:spMkLst>
        </pc:spChg>
        <pc:spChg chg="add del">
          <ac:chgData name="#CHONG TIAN EN#" userId="57a2aa2f-d61e-489c-ae98-aad6017c18db" providerId="ADAL" clId="{91005428-E484-4508-A46C-3F32B8BBB0F3}" dt="2020-01-28T05:26:06.802" v="30" actId="478"/>
          <ac:spMkLst>
            <pc:docMk/>
            <pc:sldMk cId="556967205" sldId="265"/>
            <ac:spMk id="12" creationId="{0425604A-A9A4-4A1E-A1A0-C39C3BB78B2B}"/>
          </ac:spMkLst>
        </pc:spChg>
        <pc:spChg chg="add mod">
          <ac:chgData name="#CHONG TIAN EN#" userId="57a2aa2f-d61e-489c-ae98-aad6017c18db" providerId="ADAL" clId="{91005428-E484-4508-A46C-3F32B8BBB0F3}" dt="2020-01-28T05:27:04.036" v="76" actId="20577"/>
          <ac:spMkLst>
            <pc:docMk/>
            <pc:sldMk cId="556967205" sldId="265"/>
            <ac:spMk id="13" creationId="{C2E38FC3-3286-4ADF-93FE-B6E2B379A431}"/>
          </ac:spMkLst>
        </pc:spChg>
      </pc:sldChg>
      <pc:sldChg chg="addSp delSp modSp add">
        <pc:chgData name="#CHONG TIAN EN#" userId="57a2aa2f-d61e-489c-ae98-aad6017c18db" providerId="ADAL" clId="{91005428-E484-4508-A46C-3F32B8BBB0F3}" dt="2020-01-31T06:55:55.615" v="3511"/>
        <pc:sldMkLst>
          <pc:docMk/>
          <pc:sldMk cId="1690511293" sldId="266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1690511293" sldId="266"/>
            <ac:spMk id="2" creationId="{8B31BA74-043E-4FD4-B38D-884808565B82}"/>
          </ac:spMkLst>
        </pc:spChg>
        <pc:spChg chg="add del mod">
          <ac:chgData name="#CHONG TIAN EN#" userId="57a2aa2f-d61e-489c-ae98-aad6017c18db" providerId="ADAL" clId="{91005428-E484-4508-A46C-3F32B8BBB0F3}" dt="2020-01-28T05:28:05.772" v="80" actId="478"/>
          <ac:spMkLst>
            <pc:docMk/>
            <pc:sldMk cId="1690511293" sldId="266"/>
            <ac:spMk id="3" creationId="{40E973DD-3D2A-4D64-89B1-7ABEF5B1324A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1690511293" sldId="266"/>
            <ac:spMk id="3" creationId="{8A6E1366-5FDA-4CA3-8FA6-7B8506BC92BA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1690511293" sldId="266"/>
            <ac:spMk id="4" creationId="{9CF67A5B-6202-46BF-8723-1AA556953A46}"/>
          </ac:spMkLst>
        </pc:spChg>
        <pc:spChg chg="add del mod">
          <ac:chgData name="#CHONG TIAN EN#" userId="57a2aa2f-d61e-489c-ae98-aad6017c18db" providerId="ADAL" clId="{91005428-E484-4508-A46C-3F32B8BBB0F3}" dt="2020-01-28T05:29:18.564" v="90" actId="478"/>
          <ac:spMkLst>
            <pc:docMk/>
            <pc:sldMk cId="1690511293" sldId="266"/>
            <ac:spMk id="5" creationId="{68B91D98-9A97-41DB-A9F7-71AF0CF4B065}"/>
          </ac:spMkLst>
        </pc:spChg>
        <pc:spChg chg="add mod">
          <ac:chgData name="#CHONG TIAN EN#" userId="57a2aa2f-d61e-489c-ae98-aad6017c18db" providerId="ADAL" clId="{91005428-E484-4508-A46C-3F32B8BBB0F3}" dt="2020-01-28T08:17:52.772" v="1864" actId="1076"/>
          <ac:spMkLst>
            <pc:docMk/>
            <pc:sldMk cId="1690511293" sldId="266"/>
            <ac:spMk id="6" creationId="{1813F9AD-E981-41B4-A8FB-073E2DE391DA}"/>
          </ac:spMkLst>
        </pc:spChg>
        <pc:spChg chg="add del">
          <ac:chgData name="#CHONG TIAN EN#" userId="57a2aa2f-d61e-489c-ae98-aad6017c18db" providerId="ADAL" clId="{91005428-E484-4508-A46C-3F32B8BBB0F3}" dt="2020-01-28T05:27:57.514" v="79" actId="478"/>
          <ac:spMkLst>
            <pc:docMk/>
            <pc:sldMk cId="1690511293" sldId="266"/>
            <ac:spMk id="8" creationId="{65A11780-B86D-4E31-8ACA-F853E46D5653}"/>
          </ac:spMkLst>
        </pc:spChg>
        <pc:spChg chg="add del">
          <ac:chgData name="#CHONG TIAN EN#" userId="57a2aa2f-d61e-489c-ae98-aad6017c18db" providerId="ADAL" clId="{91005428-E484-4508-A46C-3F32B8BBB0F3}" dt="2020-01-28T05:28:43.912" v="82"/>
          <ac:spMkLst>
            <pc:docMk/>
            <pc:sldMk cId="1690511293" sldId="266"/>
            <ac:spMk id="11" creationId="{D0DDED59-C180-4D67-A7F7-EAA83F5A9E93}"/>
          </ac:spMkLst>
        </pc:spChg>
        <pc:spChg chg="add del">
          <ac:chgData name="#CHONG TIAN EN#" userId="57a2aa2f-d61e-489c-ae98-aad6017c18db" providerId="ADAL" clId="{91005428-E484-4508-A46C-3F32B8BBB0F3}" dt="2020-01-28T05:28:51.435" v="84"/>
          <ac:spMkLst>
            <pc:docMk/>
            <pc:sldMk cId="1690511293" sldId="266"/>
            <ac:spMk id="12" creationId="{7CD61C3D-2750-45BD-9F64-E7461384C74C}"/>
          </ac:spMkLst>
        </pc:spChg>
        <pc:spChg chg="del">
          <ac:chgData name="#CHONG TIAN EN#" userId="57a2aa2f-d61e-489c-ae98-aad6017c18db" providerId="ADAL" clId="{91005428-E484-4508-A46C-3F32B8BBB0F3}" dt="2020-01-28T05:29:14.282" v="89" actId="478"/>
          <ac:spMkLst>
            <pc:docMk/>
            <pc:sldMk cId="1690511293" sldId="266"/>
            <ac:spMk id="13" creationId="{C2E38FC3-3286-4ADF-93FE-B6E2B379A431}"/>
          </ac:spMkLst>
        </pc:spChg>
        <pc:spChg chg="add del">
          <ac:chgData name="#CHONG TIAN EN#" userId="57a2aa2f-d61e-489c-ae98-aad6017c18db" providerId="ADAL" clId="{91005428-E484-4508-A46C-3F32B8BBB0F3}" dt="2020-01-28T05:28:56.942" v="86"/>
          <ac:spMkLst>
            <pc:docMk/>
            <pc:sldMk cId="1690511293" sldId="266"/>
            <ac:spMk id="14" creationId="{DA430A62-1712-4800-98A6-ACD358197159}"/>
          </ac:spMkLst>
        </pc:spChg>
        <pc:spChg chg="add">
          <ac:chgData name="#CHONG TIAN EN#" userId="57a2aa2f-d61e-489c-ae98-aad6017c18db" providerId="ADAL" clId="{91005428-E484-4508-A46C-3F32B8BBB0F3}" dt="2020-01-28T05:29:28.521" v="91"/>
          <ac:spMkLst>
            <pc:docMk/>
            <pc:sldMk cId="1690511293" sldId="266"/>
            <ac:spMk id="16" creationId="{31B00802-1519-4371-B53E-EDA862F8E721}"/>
          </ac:spMkLst>
        </pc:spChg>
        <pc:spChg chg="mod">
          <ac:chgData name="#CHONG TIAN EN#" userId="57a2aa2f-d61e-489c-ae98-aad6017c18db" providerId="ADAL" clId="{91005428-E484-4508-A46C-3F32B8BBB0F3}" dt="2020-01-28T05:29:10.521" v="88"/>
          <ac:spMkLst>
            <pc:docMk/>
            <pc:sldMk cId="1690511293" sldId="266"/>
            <ac:spMk id="29" creationId="{0430FA73-1474-4687-9417-73D1E2C11D5E}"/>
          </ac:spMkLst>
        </pc:spChg>
      </pc:sldChg>
      <pc:sldChg chg="add del">
        <pc:chgData name="#CHONG TIAN EN#" userId="57a2aa2f-d61e-489c-ae98-aad6017c18db" providerId="ADAL" clId="{91005428-E484-4508-A46C-3F32B8BBB0F3}" dt="2020-01-28T05:30:21.561" v="94" actId="2696"/>
        <pc:sldMkLst>
          <pc:docMk/>
          <pc:sldMk cId="651342665" sldId="267"/>
        </pc:sldMkLst>
      </pc:sldChg>
      <pc:sldChg chg="addSp delSp modSp add">
        <pc:chgData name="#CHONG TIAN EN#" userId="57a2aa2f-d61e-489c-ae98-aad6017c18db" providerId="ADAL" clId="{91005428-E484-4508-A46C-3F32B8BBB0F3}" dt="2020-01-31T06:55:55.615" v="3511"/>
        <pc:sldMkLst>
          <pc:docMk/>
          <pc:sldMk cId="248039713" sldId="268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248039713" sldId="268"/>
            <ac:spMk id="2" creationId="{D08427A7-1E68-4E61-9912-1EE24312428C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248039713" sldId="268"/>
            <ac:spMk id="3" creationId="{56FFD78B-A5D0-43AA-8397-E805B6D1A914}"/>
          </ac:spMkLst>
        </pc:spChg>
        <pc:spChg chg="add del mod">
          <ac:chgData name="#CHONG TIAN EN#" userId="57a2aa2f-d61e-489c-ae98-aad6017c18db" providerId="ADAL" clId="{91005428-E484-4508-A46C-3F32B8BBB0F3}" dt="2020-01-28T05:31:05.497" v="99" actId="478"/>
          <ac:spMkLst>
            <pc:docMk/>
            <pc:sldMk cId="248039713" sldId="268"/>
            <ac:spMk id="3" creationId="{9509548D-AEED-4075-9479-6529A356152B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248039713" sldId="268"/>
            <ac:spMk id="4" creationId="{7CA1E541-D841-45DD-A849-D6E11C63B974}"/>
          </ac:spMkLst>
        </pc:spChg>
        <pc:spChg chg="add del mod">
          <ac:chgData name="#CHONG TIAN EN#" userId="57a2aa2f-d61e-489c-ae98-aad6017c18db" providerId="ADAL" clId="{91005428-E484-4508-A46C-3F32B8BBB0F3}" dt="2020-01-28T05:31:06.512" v="100" actId="478"/>
          <ac:spMkLst>
            <pc:docMk/>
            <pc:sldMk cId="248039713" sldId="268"/>
            <ac:spMk id="5" creationId="{126FE789-FF70-45E0-AB3D-B38A49C3901F}"/>
          </ac:spMkLst>
        </pc:spChg>
        <pc:spChg chg="add mod">
          <ac:chgData name="#CHONG TIAN EN#" userId="57a2aa2f-d61e-489c-ae98-aad6017c18db" providerId="ADAL" clId="{91005428-E484-4508-A46C-3F32B8BBB0F3}" dt="2020-01-28T05:45:02.342" v="107" actId="1076"/>
          <ac:spMkLst>
            <pc:docMk/>
            <pc:sldMk cId="248039713" sldId="268"/>
            <ac:spMk id="14" creationId="{398AA343-92E4-46D6-BB48-CB4B67414482}"/>
          </ac:spMkLst>
        </pc:spChg>
        <pc:spChg chg="add mod">
          <ac:chgData name="#CHONG TIAN EN#" userId="57a2aa2f-d61e-489c-ae98-aad6017c18db" providerId="ADAL" clId="{91005428-E484-4508-A46C-3F32B8BBB0F3}" dt="2020-01-28T05:45:15.983" v="109" actId="1076"/>
          <ac:spMkLst>
            <pc:docMk/>
            <pc:sldMk cId="248039713" sldId="268"/>
            <ac:spMk id="15" creationId="{0149FD9D-C5FB-4F93-85A0-25F8FECB69FA}"/>
          </ac:spMkLst>
        </pc:spChg>
        <pc:spChg chg="del">
          <ac:chgData name="#CHONG TIAN EN#" userId="57a2aa2f-d61e-489c-ae98-aad6017c18db" providerId="ADAL" clId="{91005428-E484-4508-A46C-3F32B8BBB0F3}" dt="2020-01-28T05:30:33.353" v="97" actId="478"/>
          <ac:spMkLst>
            <pc:docMk/>
            <pc:sldMk cId="248039713" sldId="268"/>
            <ac:spMk id="16" creationId="{31B00802-1519-4371-B53E-EDA862F8E721}"/>
          </ac:spMkLst>
        </pc:spChg>
        <pc:spChg chg="mod">
          <ac:chgData name="#CHONG TIAN EN#" userId="57a2aa2f-d61e-489c-ae98-aad6017c18db" providerId="ADAL" clId="{91005428-E484-4508-A46C-3F32B8BBB0F3}" dt="2020-01-28T06:05:31.697" v="596" actId="20577"/>
          <ac:spMkLst>
            <pc:docMk/>
            <pc:sldMk cId="248039713" sldId="268"/>
            <ac:spMk id="29" creationId="{0430FA73-1474-4687-9417-73D1E2C11D5E}"/>
          </ac:spMkLst>
        </pc:spChg>
        <pc:graphicFrameChg chg="add mod">
          <ac:chgData name="#CHONG TIAN EN#" userId="57a2aa2f-d61e-489c-ae98-aad6017c18db" providerId="ADAL" clId="{91005428-E484-4508-A46C-3F32B8BBB0F3}" dt="2020-01-28T05:44:37.330" v="104" actId="1076"/>
          <ac:graphicFrameMkLst>
            <pc:docMk/>
            <pc:sldMk cId="248039713" sldId="268"/>
            <ac:graphicFrameMk id="13" creationId="{2A2E0CA2-DA2B-4526-BE7C-E76DE17D68D5}"/>
          </ac:graphicFrameMkLst>
        </pc:graphicFrameChg>
        <pc:picChg chg="add mod">
          <ac:chgData name="#CHONG TIAN EN#" userId="57a2aa2f-d61e-489c-ae98-aad6017c18db" providerId="ADAL" clId="{91005428-E484-4508-A46C-3F32B8BBB0F3}" dt="2020-01-28T05:43:45.414" v="102" actId="1076"/>
          <ac:picMkLst>
            <pc:docMk/>
            <pc:sldMk cId="248039713" sldId="268"/>
            <ac:picMk id="12" creationId="{E69A881B-2F75-4A25-A9EC-0FEE28812352}"/>
          </ac:picMkLst>
        </pc:picChg>
      </pc:sldChg>
      <pc:sldChg chg="addSp delSp modSp add">
        <pc:chgData name="#CHONG TIAN EN#" userId="57a2aa2f-d61e-489c-ae98-aad6017c18db" providerId="ADAL" clId="{91005428-E484-4508-A46C-3F32B8BBB0F3}" dt="2020-01-31T06:55:55.615" v="3511"/>
        <pc:sldMkLst>
          <pc:docMk/>
          <pc:sldMk cId="4258717496" sldId="269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4258717496" sldId="269"/>
            <ac:spMk id="2" creationId="{17D33DBE-B123-4ECD-A062-ED4503BA094D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4258717496" sldId="269"/>
            <ac:spMk id="3" creationId="{1A94683D-8190-4760-B911-938216958B84}"/>
          </ac:spMkLst>
        </pc:spChg>
        <pc:spChg chg="add del mod">
          <ac:chgData name="#CHONG TIAN EN#" userId="57a2aa2f-d61e-489c-ae98-aad6017c18db" providerId="ADAL" clId="{91005428-E484-4508-A46C-3F32B8BBB0F3}" dt="2020-01-28T05:50:09.149" v="157" actId="478"/>
          <ac:spMkLst>
            <pc:docMk/>
            <pc:sldMk cId="4258717496" sldId="269"/>
            <ac:spMk id="3" creationId="{4EE72FAB-6225-4C9A-8F83-88880FFE1CCF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4258717496" sldId="269"/>
            <ac:spMk id="4" creationId="{36EFB0B8-915C-449C-A858-0AE5E4594979}"/>
          </ac:spMkLst>
        </pc:spChg>
        <pc:spChg chg="add del">
          <ac:chgData name="#CHONG TIAN EN#" userId="57a2aa2f-d61e-489c-ae98-aad6017c18db" providerId="ADAL" clId="{91005428-E484-4508-A46C-3F32B8BBB0F3}" dt="2020-01-28T05:48:02.581" v="136"/>
          <ac:spMkLst>
            <pc:docMk/>
            <pc:sldMk cId="4258717496" sldId="269"/>
            <ac:spMk id="11" creationId="{1B173119-6F52-4948-8DA5-0146222FA802}"/>
          </ac:spMkLst>
        </pc:spChg>
        <pc:spChg chg="del">
          <ac:chgData name="#CHONG TIAN EN#" userId="57a2aa2f-d61e-489c-ae98-aad6017c18db" providerId="ADAL" clId="{91005428-E484-4508-A46C-3F32B8BBB0F3}" dt="2020-01-28T05:50:24.439" v="160" actId="478"/>
          <ac:spMkLst>
            <pc:docMk/>
            <pc:sldMk cId="4258717496" sldId="269"/>
            <ac:spMk id="14" creationId="{398AA343-92E4-46D6-BB48-CB4B67414482}"/>
          </ac:spMkLst>
        </pc:spChg>
        <pc:spChg chg="del">
          <ac:chgData name="#CHONG TIAN EN#" userId="57a2aa2f-d61e-489c-ae98-aad6017c18db" providerId="ADAL" clId="{91005428-E484-4508-A46C-3F32B8BBB0F3}" dt="2020-01-28T05:50:13.342" v="159" actId="478"/>
          <ac:spMkLst>
            <pc:docMk/>
            <pc:sldMk cId="4258717496" sldId="269"/>
            <ac:spMk id="15" creationId="{0149FD9D-C5FB-4F93-85A0-25F8FECB69FA}"/>
          </ac:spMkLst>
        </pc:spChg>
        <pc:spChg chg="add">
          <ac:chgData name="#CHONG TIAN EN#" userId="57a2aa2f-d61e-489c-ae98-aad6017c18db" providerId="ADAL" clId="{91005428-E484-4508-A46C-3F32B8BBB0F3}" dt="2020-01-28T05:50:43.689" v="161"/>
          <ac:spMkLst>
            <pc:docMk/>
            <pc:sldMk cId="4258717496" sldId="269"/>
            <ac:spMk id="16" creationId="{F1FC3716-61A1-41C4-A53F-6BC1C1B50C35}"/>
          </ac:spMkLst>
        </pc:spChg>
        <pc:spChg chg="add">
          <ac:chgData name="#CHONG TIAN EN#" userId="57a2aa2f-d61e-489c-ae98-aad6017c18db" providerId="ADAL" clId="{91005428-E484-4508-A46C-3F32B8BBB0F3}" dt="2020-01-28T05:50:49.739" v="162"/>
          <ac:spMkLst>
            <pc:docMk/>
            <pc:sldMk cId="4258717496" sldId="269"/>
            <ac:spMk id="17" creationId="{1ACCB15C-9172-453C-AC9D-64B6F1526147}"/>
          </ac:spMkLst>
        </pc:spChg>
        <pc:spChg chg="mod">
          <ac:chgData name="#CHONG TIAN EN#" userId="57a2aa2f-d61e-489c-ae98-aad6017c18db" providerId="ADAL" clId="{91005428-E484-4508-A46C-3F32B8BBB0F3}" dt="2020-01-28T06:05:04.869" v="591" actId="20577"/>
          <ac:spMkLst>
            <pc:docMk/>
            <pc:sldMk cId="4258717496" sldId="269"/>
            <ac:spMk id="29" creationId="{0430FA73-1474-4687-9417-73D1E2C11D5E}"/>
          </ac:spMkLst>
        </pc:spChg>
        <pc:graphicFrameChg chg="del">
          <ac:chgData name="#CHONG TIAN EN#" userId="57a2aa2f-d61e-489c-ae98-aad6017c18db" providerId="ADAL" clId="{91005428-E484-4508-A46C-3F32B8BBB0F3}" dt="2020-01-28T05:50:11.799" v="158" actId="478"/>
          <ac:graphicFrameMkLst>
            <pc:docMk/>
            <pc:sldMk cId="4258717496" sldId="269"/>
            <ac:graphicFrameMk id="13" creationId="{2A2E0CA2-DA2B-4526-BE7C-E76DE17D68D5}"/>
          </ac:graphicFrameMkLst>
        </pc:graphicFrameChg>
        <pc:picChg chg="del">
          <ac:chgData name="#CHONG TIAN EN#" userId="57a2aa2f-d61e-489c-ae98-aad6017c18db" providerId="ADAL" clId="{91005428-E484-4508-A46C-3F32B8BBB0F3}" dt="2020-01-28T05:50:06.462" v="156" actId="478"/>
          <ac:picMkLst>
            <pc:docMk/>
            <pc:sldMk cId="4258717496" sldId="269"/>
            <ac:picMk id="12" creationId="{E69A881B-2F75-4A25-A9EC-0FEE28812352}"/>
          </ac:picMkLst>
        </pc:picChg>
        <pc:picChg chg="mod">
          <ac:chgData name="#CHONG TIAN EN#" userId="57a2aa2f-d61e-489c-ae98-aad6017c18db" providerId="ADAL" clId="{91005428-E484-4508-A46C-3F32B8BBB0F3}" dt="2020-01-28T05:49:07.152" v="148" actId="1076"/>
          <ac:picMkLst>
            <pc:docMk/>
            <pc:sldMk cId="4258717496" sldId="269"/>
            <ac:picMk id="28" creationId="{45B0237E-423C-4FE7-AEC4-9A82C852B8EE}"/>
          </ac:picMkLst>
        </pc:picChg>
      </pc:sldChg>
      <pc:sldChg chg="addSp delSp modSp add">
        <pc:chgData name="#CHONG TIAN EN#" userId="57a2aa2f-d61e-489c-ae98-aad6017c18db" providerId="ADAL" clId="{91005428-E484-4508-A46C-3F32B8BBB0F3}" dt="2020-01-31T06:55:55.615" v="3511"/>
        <pc:sldMkLst>
          <pc:docMk/>
          <pc:sldMk cId="36734016" sldId="270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36734016" sldId="270"/>
            <ac:spMk id="2" creationId="{36EE6D5B-585F-4061-AECF-389F1221A1DF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36734016" sldId="270"/>
            <ac:spMk id="3" creationId="{B43043C9-F307-40C3-92F2-9C93FA04E6A9}"/>
          </ac:spMkLst>
        </pc:spChg>
        <pc:spChg chg="add del mod">
          <ac:chgData name="#CHONG TIAN EN#" userId="57a2aa2f-d61e-489c-ae98-aad6017c18db" providerId="ADAL" clId="{91005428-E484-4508-A46C-3F32B8BBB0F3}" dt="2020-01-28T05:52:15.323" v="178" actId="478"/>
          <ac:spMkLst>
            <pc:docMk/>
            <pc:sldMk cId="36734016" sldId="270"/>
            <ac:spMk id="3" creationId="{D60A65E6-D9D8-4C68-9A41-F2B854027A3C}"/>
          </ac:spMkLst>
        </pc:spChg>
        <pc:spChg chg="add mod">
          <ac:chgData name="#CHONG TIAN EN#" userId="57a2aa2f-d61e-489c-ae98-aad6017c18db" providerId="ADAL" clId="{91005428-E484-4508-A46C-3F32B8BBB0F3}" dt="2020-01-28T05:53:44.875" v="192" actId="1076"/>
          <ac:spMkLst>
            <pc:docMk/>
            <pc:sldMk cId="36734016" sldId="270"/>
            <ac:spMk id="4" creationId="{7DDF4232-772D-4663-9B7D-3A08C55FAEF9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36734016" sldId="270"/>
            <ac:spMk id="5" creationId="{CADDE5F0-B2DD-40C3-83BC-01C0E035D606}"/>
          </ac:spMkLst>
        </pc:spChg>
        <pc:spChg chg="del mod">
          <ac:chgData name="#CHONG TIAN EN#" userId="57a2aa2f-d61e-489c-ae98-aad6017c18db" providerId="ADAL" clId="{91005428-E484-4508-A46C-3F32B8BBB0F3}" dt="2020-01-28T05:52:09.809" v="175" actId="478"/>
          <ac:spMkLst>
            <pc:docMk/>
            <pc:sldMk cId="36734016" sldId="270"/>
            <ac:spMk id="16" creationId="{F1FC3716-61A1-41C4-A53F-6BC1C1B50C35}"/>
          </ac:spMkLst>
        </pc:spChg>
        <pc:spChg chg="del mod">
          <ac:chgData name="#CHONG TIAN EN#" userId="57a2aa2f-d61e-489c-ae98-aad6017c18db" providerId="ADAL" clId="{91005428-E484-4508-A46C-3F32B8BBB0F3}" dt="2020-01-28T05:52:13.158" v="177" actId="478"/>
          <ac:spMkLst>
            <pc:docMk/>
            <pc:sldMk cId="36734016" sldId="270"/>
            <ac:spMk id="17" creationId="{1ACCB15C-9172-453C-AC9D-64B6F1526147}"/>
          </ac:spMkLst>
        </pc:spChg>
        <pc:spChg chg="mod">
          <ac:chgData name="#CHONG TIAN EN#" userId="57a2aa2f-d61e-489c-ae98-aad6017c18db" providerId="ADAL" clId="{91005428-E484-4508-A46C-3F32B8BBB0F3}" dt="2020-01-28T06:05:00.567" v="590" actId="20577"/>
          <ac:spMkLst>
            <pc:docMk/>
            <pc:sldMk cId="36734016" sldId="270"/>
            <ac:spMk id="29" creationId="{0430FA73-1474-4687-9417-73D1E2C11D5E}"/>
          </ac:spMkLst>
        </pc:spChg>
        <pc:picChg chg="mod">
          <ac:chgData name="#CHONG TIAN EN#" userId="57a2aa2f-d61e-489c-ae98-aad6017c18db" providerId="ADAL" clId="{91005428-E484-4508-A46C-3F32B8BBB0F3}" dt="2020-01-28T05:59:49.822" v="366" actId="1076"/>
          <ac:picMkLst>
            <pc:docMk/>
            <pc:sldMk cId="36734016" sldId="270"/>
            <ac:picMk id="28" creationId="{45B0237E-423C-4FE7-AEC4-9A82C852B8EE}"/>
          </ac:picMkLst>
        </pc:picChg>
      </pc:sldChg>
      <pc:sldChg chg="addSp delSp modSp add">
        <pc:chgData name="#CHONG TIAN EN#" userId="57a2aa2f-d61e-489c-ae98-aad6017c18db" providerId="ADAL" clId="{91005428-E484-4508-A46C-3F32B8BBB0F3}" dt="2020-01-31T06:55:55.615" v="3511"/>
        <pc:sldMkLst>
          <pc:docMk/>
          <pc:sldMk cId="2323614333" sldId="271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2323614333" sldId="271"/>
            <ac:spMk id="2" creationId="{8ADB4401-2F29-4F2C-AF1C-4D10536E8096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2323614333" sldId="271"/>
            <ac:spMk id="3" creationId="{10C4CC86-9779-492C-BD90-92C96F81F5A3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2323614333" sldId="271"/>
            <ac:spMk id="4" creationId="{6BBCAEAF-7AEF-4ADE-8EB0-F1150E2A8DF8}"/>
          </ac:spMkLst>
        </pc:spChg>
        <pc:spChg chg="del mod">
          <ac:chgData name="#CHONG TIAN EN#" userId="57a2aa2f-d61e-489c-ae98-aad6017c18db" providerId="ADAL" clId="{91005428-E484-4508-A46C-3F32B8BBB0F3}" dt="2020-01-28T05:55:59.539" v="230" actId="478"/>
          <ac:spMkLst>
            <pc:docMk/>
            <pc:sldMk cId="2323614333" sldId="271"/>
            <ac:spMk id="4" creationId="{7DDF4232-772D-4663-9B7D-3A08C55FAEF9}"/>
          </ac:spMkLst>
        </pc:spChg>
        <pc:spChg chg="add">
          <ac:chgData name="#CHONG TIAN EN#" userId="57a2aa2f-d61e-489c-ae98-aad6017c18db" providerId="ADAL" clId="{91005428-E484-4508-A46C-3F32B8BBB0F3}" dt="2020-01-28T05:56:34.528" v="278"/>
          <ac:spMkLst>
            <pc:docMk/>
            <pc:sldMk cId="2323614333" sldId="271"/>
            <ac:spMk id="9" creationId="{01DE98BF-0C7A-4061-BA5F-C7A4852BA8FC}"/>
          </ac:spMkLst>
        </pc:spChg>
        <pc:spChg chg="add">
          <ac:chgData name="#CHONG TIAN EN#" userId="57a2aa2f-d61e-489c-ae98-aad6017c18db" providerId="ADAL" clId="{91005428-E484-4508-A46C-3F32B8BBB0F3}" dt="2020-01-28T05:56:34.528" v="278"/>
          <ac:spMkLst>
            <pc:docMk/>
            <pc:sldMk cId="2323614333" sldId="271"/>
            <ac:spMk id="10" creationId="{0E1D116F-81FA-47DF-B6FE-C4EED9BE7D3A}"/>
          </ac:spMkLst>
        </pc:spChg>
        <pc:spChg chg="add">
          <ac:chgData name="#CHONG TIAN EN#" userId="57a2aa2f-d61e-489c-ae98-aad6017c18db" providerId="ADAL" clId="{91005428-E484-4508-A46C-3F32B8BBB0F3}" dt="2020-01-28T05:56:34.528" v="278"/>
          <ac:spMkLst>
            <pc:docMk/>
            <pc:sldMk cId="2323614333" sldId="271"/>
            <ac:spMk id="11" creationId="{DFB6DDDD-46DE-4F4F-9F03-0B31B067F257}"/>
          </ac:spMkLst>
        </pc:spChg>
        <pc:spChg chg="add">
          <ac:chgData name="#CHONG TIAN EN#" userId="57a2aa2f-d61e-489c-ae98-aad6017c18db" providerId="ADAL" clId="{91005428-E484-4508-A46C-3F32B8BBB0F3}" dt="2020-01-28T05:56:34.528" v="278"/>
          <ac:spMkLst>
            <pc:docMk/>
            <pc:sldMk cId="2323614333" sldId="271"/>
            <ac:spMk id="12" creationId="{6F49995A-0936-40CB-86E5-E7345BA90B51}"/>
          </ac:spMkLst>
        </pc:spChg>
        <pc:spChg chg="add">
          <ac:chgData name="#CHONG TIAN EN#" userId="57a2aa2f-d61e-489c-ae98-aad6017c18db" providerId="ADAL" clId="{91005428-E484-4508-A46C-3F32B8BBB0F3}" dt="2020-01-28T05:56:34.528" v="278"/>
          <ac:spMkLst>
            <pc:docMk/>
            <pc:sldMk cId="2323614333" sldId="271"/>
            <ac:spMk id="13" creationId="{87AB35F1-75AD-4FB0-BF2E-AD3DE3447A73}"/>
          </ac:spMkLst>
        </pc:spChg>
        <pc:spChg chg="add">
          <ac:chgData name="#CHONG TIAN EN#" userId="57a2aa2f-d61e-489c-ae98-aad6017c18db" providerId="ADAL" clId="{91005428-E484-4508-A46C-3F32B8BBB0F3}" dt="2020-01-28T05:56:34.528" v="278"/>
          <ac:spMkLst>
            <pc:docMk/>
            <pc:sldMk cId="2323614333" sldId="271"/>
            <ac:spMk id="14" creationId="{F5AFF576-271B-49EB-BD16-DC762282254E}"/>
          </ac:spMkLst>
        </pc:spChg>
        <pc:spChg chg="mod">
          <ac:chgData name="#CHONG TIAN EN#" userId="57a2aa2f-d61e-489c-ae98-aad6017c18db" providerId="ADAL" clId="{91005428-E484-4508-A46C-3F32B8BBB0F3}" dt="2020-01-28T06:04:56.191" v="589" actId="20577"/>
          <ac:spMkLst>
            <pc:docMk/>
            <pc:sldMk cId="2323614333" sldId="271"/>
            <ac:spMk id="29" creationId="{0430FA73-1474-4687-9417-73D1E2C11D5E}"/>
          </ac:spMkLst>
        </pc:spChg>
        <pc:picChg chg="add">
          <ac:chgData name="#CHONG TIAN EN#" userId="57a2aa2f-d61e-489c-ae98-aad6017c18db" providerId="ADAL" clId="{91005428-E484-4508-A46C-3F32B8BBB0F3}" dt="2020-01-28T05:56:34.528" v="278"/>
          <ac:picMkLst>
            <pc:docMk/>
            <pc:sldMk cId="2323614333" sldId="271"/>
            <ac:picMk id="8" creationId="{746173ED-D9F7-4F2B-B92E-7D90B856F0D8}"/>
          </ac:picMkLst>
        </pc:picChg>
      </pc:sldChg>
      <pc:sldChg chg="addSp delSp modSp add ord">
        <pc:chgData name="#CHONG TIAN EN#" userId="57a2aa2f-d61e-489c-ae98-aad6017c18db" providerId="ADAL" clId="{91005428-E484-4508-A46C-3F32B8BBB0F3}" dt="2020-01-31T06:55:55.615" v="3511"/>
        <pc:sldMkLst>
          <pc:docMk/>
          <pc:sldMk cId="2264605957" sldId="272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2264605957" sldId="272"/>
            <ac:spMk id="2" creationId="{A84C08C2-C709-4518-B530-4844C34C06DC}"/>
          </ac:spMkLst>
        </pc:spChg>
        <pc:spChg chg="add del mod">
          <ac:chgData name="#CHONG TIAN EN#" userId="57a2aa2f-d61e-489c-ae98-aad6017c18db" providerId="ADAL" clId="{91005428-E484-4508-A46C-3F32B8BBB0F3}" dt="2020-01-28T05:58:37.938" v="312" actId="478"/>
          <ac:spMkLst>
            <pc:docMk/>
            <pc:sldMk cId="2264605957" sldId="272"/>
            <ac:spMk id="3" creationId="{37FD6353-D055-472A-9F4E-4ED2036457B4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2264605957" sldId="272"/>
            <ac:spMk id="3" creationId="{66C03300-AACF-4366-A191-BF3D1FDCBAD6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2264605957" sldId="272"/>
            <ac:spMk id="4" creationId="{BAB05864-CB23-43E7-AB53-04AEB3383014}"/>
          </ac:spMkLst>
        </pc:spChg>
        <pc:spChg chg="del">
          <ac:chgData name="#CHONG TIAN EN#" userId="57a2aa2f-d61e-489c-ae98-aad6017c18db" providerId="ADAL" clId="{91005428-E484-4508-A46C-3F32B8BBB0F3}" dt="2020-01-28T05:58:40.248" v="313" actId="478"/>
          <ac:spMkLst>
            <pc:docMk/>
            <pc:sldMk cId="2264605957" sldId="272"/>
            <ac:spMk id="14" creationId="{398AA343-92E4-46D6-BB48-CB4B67414482}"/>
          </ac:spMkLst>
        </pc:spChg>
        <pc:spChg chg="del">
          <ac:chgData name="#CHONG TIAN EN#" userId="57a2aa2f-d61e-489c-ae98-aad6017c18db" providerId="ADAL" clId="{91005428-E484-4508-A46C-3F32B8BBB0F3}" dt="2020-01-28T05:58:09.671" v="308" actId="478"/>
          <ac:spMkLst>
            <pc:docMk/>
            <pc:sldMk cId="2264605957" sldId="272"/>
            <ac:spMk id="15" creationId="{0149FD9D-C5FB-4F93-85A0-25F8FECB69FA}"/>
          </ac:spMkLst>
        </pc:spChg>
        <pc:spChg chg="add mod">
          <ac:chgData name="#CHONG TIAN EN#" userId="57a2aa2f-d61e-489c-ae98-aad6017c18db" providerId="ADAL" clId="{91005428-E484-4508-A46C-3F32B8BBB0F3}" dt="2020-01-30T16:16:00.834" v="1889" actId="27636"/>
          <ac:spMkLst>
            <pc:docMk/>
            <pc:sldMk cId="2264605957" sldId="272"/>
            <ac:spMk id="16" creationId="{81DE2D32-E3F0-410E-9FCE-8EDBD6E73187}"/>
          </ac:spMkLst>
        </pc:spChg>
        <pc:spChg chg="mod">
          <ac:chgData name="#CHONG TIAN EN#" userId="57a2aa2f-d61e-489c-ae98-aad6017c18db" providerId="ADAL" clId="{91005428-E484-4508-A46C-3F32B8BBB0F3}" dt="2020-01-28T05:59:18.488" v="351" actId="20577"/>
          <ac:spMkLst>
            <pc:docMk/>
            <pc:sldMk cId="2264605957" sldId="272"/>
            <ac:spMk id="29" creationId="{0430FA73-1474-4687-9417-73D1E2C11D5E}"/>
          </ac:spMkLst>
        </pc:spChg>
        <pc:graphicFrameChg chg="del">
          <ac:chgData name="#CHONG TIAN EN#" userId="57a2aa2f-d61e-489c-ae98-aad6017c18db" providerId="ADAL" clId="{91005428-E484-4508-A46C-3F32B8BBB0F3}" dt="2020-01-28T05:58:08.171" v="307" actId="478"/>
          <ac:graphicFrameMkLst>
            <pc:docMk/>
            <pc:sldMk cId="2264605957" sldId="272"/>
            <ac:graphicFrameMk id="13" creationId="{2A2E0CA2-DA2B-4526-BE7C-E76DE17D68D5}"/>
          </ac:graphicFrameMkLst>
        </pc:graphicFrameChg>
        <pc:picChg chg="del">
          <ac:chgData name="#CHONG TIAN EN#" userId="57a2aa2f-d61e-489c-ae98-aad6017c18db" providerId="ADAL" clId="{91005428-E484-4508-A46C-3F32B8BBB0F3}" dt="2020-01-28T05:58:11.921" v="309" actId="478"/>
          <ac:picMkLst>
            <pc:docMk/>
            <pc:sldMk cId="2264605957" sldId="272"/>
            <ac:picMk id="12" creationId="{E69A881B-2F75-4A25-A9EC-0FEE28812352}"/>
          </ac:picMkLst>
        </pc:picChg>
      </pc:sldChg>
      <pc:sldChg chg="addSp delSp modSp add">
        <pc:chgData name="#CHONG TIAN EN#" userId="57a2aa2f-d61e-489c-ae98-aad6017c18db" providerId="ADAL" clId="{91005428-E484-4508-A46C-3F32B8BBB0F3}" dt="2020-01-31T06:55:55.615" v="3511"/>
        <pc:sldMkLst>
          <pc:docMk/>
          <pc:sldMk cId="1552562492" sldId="273"/>
        </pc:sldMkLst>
        <pc:spChg chg="add del mod">
          <ac:chgData name="#CHONG TIAN EN#" userId="57a2aa2f-d61e-489c-ae98-aad6017c18db" providerId="ADAL" clId="{91005428-E484-4508-A46C-3F32B8BBB0F3}" dt="2020-01-28T06:02:44.718" v="513" actId="478"/>
          <ac:spMkLst>
            <pc:docMk/>
            <pc:sldMk cId="1552562492" sldId="273"/>
            <ac:spMk id="2" creationId="{51A2604D-37DC-48FC-8FFA-D2838B2D522D}"/>
          </ac:spMkLst>
        </pc:spChg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1552562492" sldId="273"/>
            <ac:spMk id="2" creationId="{52007A85-7956-4A98-A379-48DF87E6EDBE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1552562492" sldId="273"/>
            <ac:spMk id="3" creationId="{B94DB2BF-4E89-4761-BC6D-EED1B647E5F6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1552562492" sldId="273"/>
            <ac:spMk id="4" creationId="{9FBE9AAB-5A59-42D5-A13F-26BD3F23FEA4}"/>
          </ac:spMkLst>
        </pc:spChg>
        <pc:spChg chg="del">
          <ac:chgData name="#CHONG TIAN EN#" userId="57a2aa2f-d61e-489c-ae98-aad6017c18db" providerId="ADAL" clId="{91005428-E484-4508-A46C-3F32B8BBB0F3}" dt="2020-01-28T06:02:47.468" v="514" actId="478"/>
          <ac:spMkLst>
            <pc:docMk/>
            <pc:sldMk cId="1552562492" sldId="273"/>
            <ac:spMk id="9" creationId="{01DE98BF-0C7A-4061-BA5F-C7A4852BA8FC}"/>
          </ac:spMkLst>
        </pc:spChg>
        <pc:spChg chg="del">
          <ac:chgData name="#CHONG TIAN EN#" userId="57a2aa2f-d61e-489c-ae98-aad6017c18db" providerId="ADAL" clId="{91005428-E484-4508-A46C-3F32B8BBB0F3}" dt="2020-01-28T06:02:40.252" v="511" actId="478"/>
          <ac:spMkLst>
            <pc:docMk/>
            <pc:sldMk cId="1552562492" sldId="273"/>
            <ac:spMk id="10" creationId="{0E1D116F-81FA-47DF-B6FE-C4EED9BE7D3A}"/>
          </ac:spMkLst>
        </pc:spChg>
        <pc:spChg chg="del">
          <ac:chgData name="#CHONG TIAN EN#" userId="57a2aa2f-d61e-489c-ae98-aad6017c18db" providerId="ADAL" clId="{91005428-E484-4508-A46C-3F32B8BBB0F3}" dt="2020-01-28T06:02:49.802" v="515" actId="478"/>
          <ac:spMkLst>
            <pc:docMk/>
            <pc:sldMk cId="1552562492" sldId="273"/>
            <ac:spMk id="11" creationId="{DFB6DDDD-46DE-4F4F-9F03-0B31B067F257}"/>
          </ac:spMkLst>
        </pc:spChg>
        <pc:spChg chg="del">
          <ac:chgData name="#CHONG TIAN EN#" userId="57a2aa2f-d61e-489c-ae98-aad6017c18db" providerId="ADAL" clId="{91005428-E484-4508-A46C-3F32B8BBB0F3}" dt="2020-01-28T06:02:52.737" v="516" actId="478"/>
          <ac:spMkLst>
            <pc:docMk/>
            <pc:sldMk cId="1552562492" sldId="273"/>
            <ac:spMk id="12" creationId="{6F49995A-0936-40CB-86E5-E7345BA90B51}"/>
          </ac:spMkLst>
        </pc:spChg>
        <pc:spChg chg="del">
          <ac:chgData name="#CHONG TIAN EN#" userId="57a2aa2f-d61e-489c-ae98-aad6017c18db" providerId="ADAL" clId="{91005428-E484-4508-A46C-3F32B8BBB0F3}" dt="2020-01-28T06:02:52.737" v="516" actId="478"/>
          <ac:spMkLst>
            <pc:docMk/>
            <pc:sldMk cId="1552562492" sldId="273"/>
            <ac:spMk id="13" creationId="{87AB35F1-75AD-4FB0-BF2E-AD3DE3447A73}"/>
          </ac:spMkLst>
        </pc:spChg>
        <pc:spChg chg="del">
          <ac:chgData name="#CHONG TIAN EN#" userId="57a2aa2f-d61e-489c-ae98-aad6017c18db" providerId="ADAL" clId="{91005428-E484-4508-A46C-3F32B8BBB0F3}" dt="2020-01-28T06:02:52.737" v="516" actId="478"/>
          <ac:spMkLst>
            <pc:docMk/>
            <pc:sldMk cId="1552562492" sldId="273"/>
            <ac:spMk id="14" creationId="{F5AFF576-271B-49EB-BD16-DC762282254E}"/>
          </ac:spMkLst>
        </pc:spChg>
        <pc:spChg chg="mod">
          <ac:chgData name="#CHONG TIAN EN#" userId="57a2aa2f-d61e-489c-ae98-aad6017c18db" providerId="ADAL" clId="{91005428-E484-4508-A46C-3F32B8BBB0F3}" dt="2020-01-28T06:03:46.277" v="584" actId="20577"/>
          <ac:spMkLst>
            <pc:docMk/>
            <pc:sldMk cId="1552562492" sldId="273"/>
            <ac:spMk id="29" creationId="{0430FA73-1474-4687-9417-73D1E2C11D5E}"/>
          </ac:spMkLst>
        </pc:spChg>
        <pc:picChg chg="del">
          <ac:chgData name="#CHONG TIAN EN#" userId="57a2aa2f-d61e-489c-ae98-aad6017c18db" providerId="ADAL" clId="{91005428-E484-4508-A46C-3F32B8BBB0F3}" dt="2020-01-28T06:02:42.311" v="512" actId="478"/>
          <ac:picMkLst>
            <pc:docMk/>
            <pc:sldMk cId="1552562492" sldId="273"/>
            <ac:picMk id="8" creationId="{746173ED-D9F7-4F2B-B92E-7D90B856F0D8}"/>
          </ac:picMkLst>
        </pc:picChg>
        <pc:picChg chg="add mod">
          <ac:chgData name="#CHONG TIAN EN#" userId="57a2aa2f-d61e-489c-ae98-aad6017c18db" providerId="ADAL" clId="{91005428-E484-4508-A46C-3F32B8BBB0F3}" dt="2020-01-28T06:03:11.678" v="521" actId="1076"/>
          <ac:picMkLst>
            <pc:docMk/>
            <pc:sldMk cId="1552562492" sldId="273"/>
            <ac:picMk id="15" creationId="{2F124B29-245E-4140-BA9F-939333339A96}"/>
          </ac:picMkLst>
        </pc:picChg>
      </pc:sldChg>
      <pc:sldChg chg="add del">
        <pc:chgData name="#CHONG TIAN EN#" userId="57a2aa2f-d61e-489c-ae98-aad6017c18db" providerId="ADAL" clId="{91005428-E484-4508-A46C-3F32B8BBB0F3}" dt="2020-01-28T06:04:42.877" v="587" actId="2696"/>
        <pc:sldMkLst>
          <pc:docMk/>
          <pc:sldMk cId="1246728324" sldId="274"/>
        </pc:sldMkLst>
      </pc:sldChg>
      <pc:sldChg chg="addSp delSp modSp add del">
        <pc:chgData name="#CHONG TIAN EN#" userId="57a2aa2f-d61e-489c-ae98-aad6017c18db" providerId="ADAL" clId="{91005428-E484-4508-A46C-3F32B8BBB0F3}" dt="2020-01-28T06:05:36.977" v="598" actId="2696"/>
        <pc:sldMkLst>
          <pc:docMk/>
          <pc:sldMk cId="2556622996" sldId="275"/>
        </pc:sldMkLst>
        <pc:spChg chg="mod">
          <ac:chgData name="#CHONG TIAN EN#" userId="57a2aa2f-d61e-489c-ae98-aad6017c18db" providerId="ADAL" clId="{91005428-E484-4508-A46C-3F32B8BBB0F3}" dt="2020-01-28T06:04:51.090" v="588" actId="20577"/>
          <ac:spMkLst>
            <pc:docMk/>
            <pc:sldMk cId="2556622996" sldId="275"/>
            <ac:spMk id="29" creationId="{0430FA73-1474-4687-9417-73D1E2C11D5E}"/>
          </ac:spMkLst>
        </pc:spChg>
        <pc:picChg chg="add del">
          <ac:chgData name="#CHONG TIAN EN#" userId="57a2aa2f-d61e-489c-ae98-aad6017c18db" providerId="ADAL" clId="{91005428-E484-4508-A46C-3F32B8BBB0F3}" dt="2020-01-28T06:05:28.808" v="594" actId="478"/>
          <ac:picMkLst>
            <pc:docMk/>
            <pc:sldMk cId="2556622996" sldId="275"/>
            <ac:picMk id="15" creationId="{2F124B29-245E-4140-BA9F-939333339A96}"/>
          </ac:picMkLst>
        </pc:picChg>
      </pc:sldChg>
      <pc:sldChg chg="addSp delSp modSp add">
        <pc:chgData name="#CHONG TIAN EN#" userId="57a2aa2f-d61e-489c-ae98-aad6017c18db" providerId="ADAL" clId="{91005428-E484-4508-A46C-3F32B8BBB0F3}" dt="2020-01-31T06:55:55.615" v="3511"/>
        <pc:sldMkLst>
          <pc:docMk/>
          <pc:sldMk cId="3360286397" sldId="276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3360286397" sldId="276"/>
            <ac:spMk id="2" creationId="{AC0D74C3-B972-4A9C-88BC-B78EDD42BA8D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3360286397" sldId="276"/>
            <ac:spMk id="3" creationId="{179AA7D9-6DE1-4C0B-B256-602AA2A32346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3360286397" sldId="276"/>
            <ac:spMk id="4" creationId="{46F4E6AC-D2E1-4615-9F16-423B2E3D6E23}"/>
          </ac:spMkLst>
        </pc:spChg>
        <pc:spChg chg="add mod">
          <ac:chgData name="#CHONG TIAN EN#" userId="57a2aa2f-d61e-489c-ae98-aad6017c18db" providerId="ADAL" clId="{91005428-E484-4508-A46C-3F32B8BBB0F3}" dt="2020-01-28T08:12:37.068" v="1858" actId="1076"/>
          <ac:spMkLst>
            <pc:docMk/>
            <pc:sldMk cId="3360286397" sldId="276"/>
            <ac:spMk id="9" creationId="{4A5CF062-1837-415B-8F19-A8A860BC1645}"/>
          </ac:spMkLst>
        </pc:spChg>
        <pc:spChg chg="mod">
          <ac:chgData name="#CHONG TIAN EN#" userId="57a2aa2f-d61e-489c-ae98-aad6017c18db" providerId="ADAL" clId="{91005428-E484-4508-A46C-3F32B8BBB0F3}" dt="2020-01-28T06:07:53.767" v="649" actId="20577"/>
          <ac:spMkLst>
            <pc:docMk/>
            <pc:sldMk cId="3360286397" sldId="276"/>
            <ac:spMk id="29" creationId="{0430FA73-1474-4687-9417-73D1E2C11D5E}"/>
          </ac:spMkLst>
        </pc:spChg>
        <pc:picChg chg="add mod">
          <ac:chgData name="#CHONG TIAN EN#" userId="57a2aa2f-d61e-489c-ae98-aad6017c18db" providerId="ADAL" clId="{91005428-E484-4508-A46C-3F32B8BBB0F3}" dt="2020-01-28T06:07:12.099" v="609" actId="1076"/>
          <ac:picMkLst>
            <pc:docMk/>
            <pc:sldMk cId="3360286397" sldId="276"/>
            <ac:picMk id="8" creationId="{A59057D1-D44C-40F6-A72C-02FB181CB2AC}"/>
          </ac:picMkLst>
        </pc:picChg>
        <pc:picChg chg="del">
          <ac:chgData name="#CHONG TIAN EN#" userId="57a2aa2f-d61e-489c-ae98-aad6017c18db" providerId="ADAL" clId="{91005428-E484-4508-A46C-3F32B8BBB0F3}" dt="2020-01-28T06:05:42.217" v="599" actId="478"/>
          <ac:picMkLst>
            <pc:docMk/>
            <pc:sldMk cId="3360286397" sldId="276"/>
            <ac:picMk id="15" creationId="{2F124B29-245E-4140-BA9F-939333339A96}"/>
          </ac:picMkLst>
        </pc:picChg>
      </pc:sldChg>
      <pc:sldChg chg="addSp delSp modSp add">
        <pc:chgData name="#CHONG TIAN EN#" userId="57a2aa2f-d61e-489c-ae98-aad6017c18db" providerId="ADAL" clId="{91005428-E484-4508-A46C-3F32B8BBB0F3}" dt="2020-01-31T06:55:55.615" v="3511"/>
        <pc:sldMkLst>
          <pc:docMk/>
          <pc:sldMk cId="2507415207" sldId="277"/>
        </pc:sldMkLst>
        <pc:spChg chg="add mod">
          <ac:chgData name="#CHONG TIAN EN#" userId="57a2aa2f-d61e-489c-ae98-aad6017c18db" providerId="ADAL" clId="{91005428-E484-4508-A46C-3F32B8BBB0F3}" dt="2020-01-28T07:38:03.645" v="866" actId="20577"/>
          <ac:spMkLst>
            <pc:docMk/>
            <pc:sldMk cId="2507415207" sldId="277"/>
            <ac:spMk id="2" creationId="{898B6AB0-F87D-4108-8033-BC41F1AC910F}"/>
          </ac:spMkLst>
        </pc:spChg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2507415207" sldId="277"/>
            <ac:spMk id="3" creationId="{6B46DBF3-928F-4BF1-A5B6-6F6E26D8F2C9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2507415207" sldId="277"/>
            <ac:spMk id="4" creationId="{731B567F-B65F-4E1A-B6CA-D379CE7B1999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2507415207" sldId="277"/>
            <ac:spMk id="5" creationId="{1D2846B3-1917-49B4-87DA-302C09C656C6}"/>
          </ac:spMkLst>
        </pc:spChg>
        <pc:picChg chg="del">
          <ac:chgData name="#CHONG TIAN EN#" userId="57a2aa2f-d61e-489c-ae98-aad6017c18db" providerId="ADAL" clId="{91005428-E484-4508-A46C-3F32B8BBB0F3}" dt="2020-01-28T06:09:02.427" v="651" actId="478"/>
          <ac:picMkLst>
            <pc:docMk/>
            <pc:sldMk cId="2507415207" sldId="277"/>
            <ac:picMk id="8" creationId="{A59057D1-D44C-40F6-A72C-02FB181CB2AC}"/>
          </ac:picMkLst>
        </pc:picChg>
        <pc:picChg chg="add mod">
          <ac:chgData name="#CHONG TIAN EN#" userId="57a2aa2f-d61e-489c-ae98-aad6017c18db" providerId="ADAL" clId="{91005428-E484-4508-A46C-3F32B8BBB0F3}" dt="2020-01-28T06:09:43.758" v="661" actId="1076"/>
          <ac:picMkLst>
            <pc:docMk/>
            <pc:sldMk cId="2507415207" sldId="277"/>
            <ac:picMk id="9" creationId="{643BBAD4-BA28-464F-BAB3-DEFAF835BC5A}"/>
          </ac:picMkLst>
        </pc:picChg>
      </pc:sldChg>
      <pc:sldChg chg="addSp delSp modSp add">
        <pc:chgData name="#CHONG TIAN EN#" userId="57a2aa2f-d61e-489c-ae98-aad6017c18db" providerId="ADAL" clId="{91005428-E484-4508-A46C-3F32B8BBB0F3}" dt="2020-01-31T06:55:55.615" v="3511"/>
        <pc:sldMkLst>
          <pc:docMk/>
          <pc:sldMk cId="1925607997" sldId="278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1925607997" sldId="278"/>
            <ac:spMk id="2" creationId="{9C3050EB-A406-46C6-B657-A6ECFC222F7B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1925607997" sldId="278"/>
            <ac:spMk id="3" creationId="{E0EE8C40-50D8-4833-B748-B2C7E71EF422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1925607997" sldId="278"/>
            <ac:spMk id="4" creationId="{C1985576-502C-416D-AAB7-7058AE1D8241}"/>
          </ac:spMkLst>
        </pc:spChg>
        <pc:spChg chg="add">
          <ac:chgData name="#CHONG TIAN EN#" userId="57a2aa2f-d61e-489c-ae98-aad6017c18db" providerId="ADAL" clId="{91005428-E484-4508-A46C-3F32B8BBB0F3}" dt="2020-01-28T06:11:56.087" v="680"/>
          <ac:spMkLst>
            <pc:docMk/>
            <pc:sldMk cId="1925607997" sldId="278"/>
            <ac:spMk id="8" creationId="{A468D47B-F621-4627-9B23-A194227DE76C}"/>
          </ac:spMkLst>
        </pc:spChg>
        <pc:spChg chg="mod">
          <ac:chgData name="#CHONG TIAN EN#" userId="57a2aa2f-d61e-489c-ae98-aad6017c18db" providerId="ADAL" clId="{91005428-E484-4508-A46C-3F32B8BBB0F3}" dt="2020-01-28T06:11:48.146" v="678" actId="20577"/>
          <ac:spMkLst>
            <pc:docMk/>
            <pc:sldMk cId="1925607997" sldId="278"/>
            <ac:spMk id="29" creationId="{0430FA73-1474-4687-9417-73D1E2C11D5E}"/>
          </ac:spMkLst>
        </pc:spChg>
        <pc:picChg chg="del">
          <ac:chgData name="#CHONG TIAN EN#" userId="57a2aa2f-d61e-489c-ae98-aad6017c18db" providerId="ADAL" clId="{91005428-E484-4508-A46C-3F32B8BBB0F3}" dt="2020-01-28T06:11:49.949" v="679" actId="478"/>
          <ac:picMkLst>
            <pc:docMk/>
            <pc:sldMk cId="1925607997" sldId="278"/>
            <ac:picMk id="15" creationId="{2F124B29-245E-4140-BA9F-939333339A96}"/>
          </ac:picMkLst>
        </pc:picChg>
      </pc:sldChg>
      <pc:sldChg chg="add del">
        <pc:chgData name="#CHONG TIAN EN#" userId="57a2aa2f-d61e-489c-ae98-aad6017c18db" providerId="ADAL" clId="{91005428-E484-4508-A46C-3F32B8BBB0F3}" dt="2020-01-28T06:14:22.582" v="832" actId="2696"/>
        <pc:sldMkLst>
          <pc:docMk/>
          <pc:sldMk cId="3379332224" sldId="279"/>
        </pc:sldMkLst>
      </pc:sldChg>
      <pc:sldChg chg="addSp delSp modSp add ord">
        <pc:chgData name="#CHONG TIAN EN#" userId="57a2aa2f-d61e-489c-ae98-aad6017c18db" providerId="ADAL" clId="{91005428-E484-4508-A46C-3F32B8BBB0F3}" dt="2020-01-31T06:55:55.615" v="3511"/>
        <pc:sldMkLst>
          <pc:docMk/>
          <pc:sldMk cId="3628235989" sldId="279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3628235989" sldId="279"/>
            <ac:spMk id="2" creationId="{468AC7A4-8532-4C1E-AD39-267D0142ADFE}"/>
          </ac:spMkLst>
        </pc:spChg>
        <pc:spChg chg="add del mod">
          <ac:chgData name="#CHONG TIAN EN#" userId="57a2aa2f-d61e-489c-ae98-aad6017c18db" providerId="ADAL" clId="{91005428-E484-4508-A46C-3F32B8BBB0F3}" dt="2020-01-28T06:14:50.349" v="840" actId="478"/>
          <ac:spMkLst>
            <pc:docMk/>
            <pc:sldMk cId="3628235989" sldId="279"/>
            <ac:spMk id="3" creationId="{7C45F753-596A-4FB0-A86D-4CBBD5EFCE10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3628235989" sldId="279"/>
            <ac:spMk id="3" creationId="{C820184F-EFC3-44D5-891E-10EA9E420150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3628235989" sldId="279"/>
            <ac:spMk id="4" creationId="{AD8E78AE-809A-47A4-8F9E-2536BD03E2DC}"/>
          </ac:spMkLst>
        </pc:spChg>
        <pc:spChg chg="del">
          <ac:chgData name="#CHONG TIAN EN#" userId="57a2aa2f-d61e-489c-ae98-aad6017c18db" providerId="ADAL" clId="{91005428-E484-4508-A46C-3F32B8BBB0F3}" dt="2020-01-28T06:14:47.616" v="839" actId="478"/>
          <ac:spMkLst>
            <pc:docMk/>
            <pc:sldMk cId="3628235989" sldId="279"/>
            <ac:spMk id="16" creationId="{81DE2D32-E3F0-410E-9FCE-8EDBD6E73187}"/>
          </ac:spMkLst>
        </pc:spChg>
        <pc:spChg chg="mod">
          <ac:chgData name="#CHONG TIAN EN#" userId="57a2aa2f-d61e-489c-ae98-aad6017c18db" providerId="ADAL" clId="{91005428-E484-4508-A46C-3F32B8BBB0F3}" dt="2020-01-28T06:14:45.130" v="838" actId="20577"/>
          <ac:spMkLst>
            <pc:docMk/>
            <pc:sldMk cId="3628235989" sldId="279"/>
            <ac:spMk id="29" creationId="{0430FA73-1474-4687-9417-73D1E2C11D5E}"/>
          </ac:spMkLst>
        </pc:spChg>
        <pc:picChg chg="add mod">
          <ac:chgData name="#CHONG TIAN EN#" userId="57a2aa2f-d61e-489c-ae98-aad6017c18db" providerId="ADAL" clId="{91005428-E484-4508-A46C-3F32B8BBB0F3}" dt="2020-01-28T06:14:59.027" v="842" actId="1076"/>
          <ac:picMkLst>
            <pc:docMk/>
            <pc:sldMk cId="3628235989" sldId="279"/>
            <ac:picMk id="10" creationId="{D46DBCA9-C32B-40EC-9421-018F5D54717E}"/>
          </ac:picMkLst>
        </pc:picChg>
      </pc:sldChg>
      <pc:sldChg chg="addSp delSp modSp add">
        <pc:chgData name="#CHONG TIAN EN#" userId="57a2aa2f-d61e-489c-ae98-aad6017c18db" providerId="ADAL" clId="{91005428-E484-4508-A46C-3F32B8BBB0F3}" dt="2020-01-31T06:55:55.615" v="3511"/>
        <pc:sldMkLst>
          <pc:docMk/>
          <pc:sldMk cId="1953289152" sldId="280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1953289152" sldId="280"/>
            <ac:spMk id="2" creationId="{AE6409DB-080D-4D82-A8AD-C02F12D42502}"/>
          </ac:spMkLst>
        </pc:spChg>
        <pc:spChg chg="add del mod">
          <ac:chgData name="#CHONG TIAN EN#" userId="57a2aa2f-d61e-489c-ae98-aad6017c18db" providerId="ADAL" clId="{91005428-E484-4508-A46C-3F32B8BBB0F3}" dt="2020-01-28T06:15:39.265" v="846" actId="478"/>
          <ac:spMkLst>
            <pc:docMk/>
            <pc:sldMk cId="1953289152" sldId="280"/>
            <ac:spMk id="3" creationId="{19D579E0-BEA0-434B-B726-4293E77894D6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1953289152" sldId="280"/>
            <ac:spMk id="3" creationId="{7114E616-7888-4007-8F4D-6B7A444DBE86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1953289152" sldId="280"/>
            <ac:spMk id="4" creationId="{90DA04B3-C708-4F4E-8BAF-E7A502BA6D08}"/>
          </ac:spMkLst>
        </pc:spChg>
        <pc:spChg chg="del">
          <ac:chgData name="#CHONG TIAN EN#" userId="57a2aa2f-d61e-489c-ae98-aad6017c18db" providerId="ADAL" clId="{91005428-E484-4508-A46C-3F32B8BBB0F3}" dt="2020-01-28T06:15:37.276" v="845" actId="478"/>
          <ac:spMkLst>
            <pc:docMk/>
            <pc:sldMk cId="1953289152" sldId="280"/>
            <ac:spMk id="8" creationId="{A468D47B-F621-4627-9B23-A194227DE76C}"/>
          </ac:spMkLst>
        </pc:spChg>
        <pc:spChg chg="add del">
          <ac:chgData name="#CHONG TIAN EN#" userId="57a2aa2f-d61e-489c-ae98-aad6017c18db" providerId="ADAL" clId="{91005428-E484-4508-A46C-3F32B8BBB0F3}" dt="2020-01-28T06:15:43.248" v="848"/>
          <ac:spMkLst>
            <pc:docMk/>
            <pc:sldMk cId="1953289152" sldId="280"/>
            <ac:spMk id="11" creationId="{1AAA977F-D83F-4A15-A620-72D23340F052}"/>
          </ac:spMkLst>
        </pc:spChg>
        <pc:spChg chg="add del">
          <ac:chgData name="#CHONG TIAN EN#" userId="57a2aa2f-d61e-489c-ae98-aad6017c18db" providerId="ADAL" clId="{91005428-E484-4508-A46C-3F32B8BBB0F3}" dt="2020-01-28T06:15:43.248" v="848"/>
          <ac:spMkLst>
            <pc:docMk/>
            <pc:sldMk cId="1953289152" sldId="280"/>
            <ac:spMk id="12" creationId="{B1A5B688-B7F4-41C6-9BE4-614A020DF01F}"/>
          </ac:spMkLst>
        </pc:spChg>
        <pc:spChg chg="add del">
          <ac:chgData name="#CHONG TIAN EN#" userId="57a2aa2f-d61e-489c-ae98-aad6017c18db" providerId="ADAL" clId="{91005428-E484-4508-A46C-3F32B8BBB0F3}" dt="2020-01-28T06:15:43.248" v="848"/>
          <ac:spMkLst>
            <pc:docMk/>
            <pc:sldMk cId="1953289152" sldId="280"/>
            <ac:spMk id="13" creationId="{CF3E887B-620D-489E-9BA0-C5BF975EE872}"/>
          </ac:spMkLst>
        </pc:spChg>
        <pc:spChg chg="add mod">
          <ac:chgData name="#CHONG TIAN EN#" userId="57a2aa2f-d61e-489c-ae98-aad6017c18db" providerId="ADAL" clId="{91005428-E484-4508-A46C-3F32B8BBB0F3}" dt="2020-01-28T06:16:18.315" v="852" actId="14100"/>
          <ac:spMkLst>
            <pc:docMk/>
            <pc:sldMk cId="1953289152" sldId="280"/>
            <ac:spMk id="19" creationId="{84F88F53-02BC-47B0-A206-BF8CC0F9F7EF}"/>
          </ac:spMkLst>
        </pc:spChg>
        <pc:spChg chg="add mod">
          <ac:chgData name="#CHONG TIAN EN#" userId="57a2aa2f-d61e-489c-ae98-aad6017c18db" providerId="ADAL" clId="{91005428-E484-4508-A46C-3F32B8BBB0F3}" dt="2020-01-28T06:16:21.466" v="853" actId="14100"/>
          <ac:spMkLst>
            <pc:docMk/>
            <pc:sldMk cId="1953289152" sldId="280"/>
            <ac:spMk id="20" creationId="{889A00B0-F4CA-478A-AA6A-1460E41E2DB9}"/>
          </ac:spMkLst>
        </pc:spChg>
        <pc:spChg chg="add mod">
          <ac:chgData name="#CHONG TIAN EN#" userId="57a2aa2f-d61e-489c-ae98-aad6017c18db" providerId="ADAL" clId="{91005428-E484-4508-A46C-3F32B8BBB0F3}" dt="2020-01-28T06:16:27.636" v="854" actId="14100"/>
          <ac:spMkLst>
            <pc:docMk/>
            <pc:sldMk cId="1953289152" sldId="280"/>
            <ac:spMk id="21" creationId="{6310EE2A-4018-4B69-B68E-310B18FD81D8}"/>
          </ac:spMkLst>
        </pc:spChg>
        <pc:picChg chg="add del">
          <ac:chgData name="#CHONG TIAN EN#" userId="57a2aa2f-d61e-489c-ae98-aad6017c18db" providerId="ADAL" clId="{91005428-E484-4508-A46C-3F32B8BBB0F3}" dt="2020-01-28T06:15:43.248" v="848"/>
          <ac:picMkLst>
            <pc:docMk/>
            <pc:sldMk cId="1953289152" sldId="280"/>
            <ac:picMk id="10" creationId="{AD9F6459-1583-4EC5-9B7A-80CFC3C67726}"/>
          </ac:picMkLst>
        </pc:picChg>
        <pc:picChg chg="add del">
          <ac:chgData name="#CHONG TIAN EN#" userId="57a2aa2f-d61e-489c-ae98-aad6017c18db" providerId="ADAL" clId="{91005428-E484-4508-A46C-3F32B8BBB0F3}" dt="2020-01-28T06:15:43.248" v="848"/>
          <ac:picMkLst>
            <pc:docMk/>
            <pc:sldMk cId="1953289152" sldId="280"/>
            <ac:picMk id="15" creationId="{A48ADC4E-29A3-4FEB-BFBC-C5CC9D28111F}"/>
          </ac:picMkLst>
        </pc:picChg>
        <pc:picChg chg="add mod">
          <ac:chgData name="#CHONG TIAN EN#" userId="57a2aa2f-d61e-489c-ae98-aad6017c18db" providerId="ADAL" clId="{91005428-E484-4508-A46C-3F32B8BBB0F3}" dt="2020-01-28T06:16:06.098" v="851" actId="14100"/>
          <ac:picMkLst>
            <pc:docMk/>
            <pc:sldMk cId="1953289152" sldId="280"/>
            <ac:picMk id="16" creationId="{3A1B3BD3-CCC2-4B9F-BD1C-44AA3882CD59}"/>
          </ac:picMkLst>
        </pc:picChg>
        <pc:picChg chg="add mod">
          <ac:chgData name="#CHONG TIAN EN#" userId="57a2aa2f-d61e-489c-ae98-aad6017c18db" providerId="ADAL" clId="{91005428-E484-4508-A46C-3F32B8BBB0F3}" dt="2020-01-28T06:16:06.098" v="851" actId="14100"/>
          <ac:picMkLst>
            <pc:docMk/>
            <pc:sldMk cId="1953289152" sldId="280"/>
            <ac:picMk id="17" creationId="{4E01482C-D47E-4666-90D1-CDD02DCF3566}"/>
          </ac:picMkLst>
        </pc:picChg>
        <pc:picChg chg="add mod">
          <ac:chgData name="#CHONG TIAN EN#" userId="57a2aa2f-d61e-489c-ae98-aad6017c18db" providerId="ADAL" clId="{91005428-E484-4508-A46C-3F32B8BBB0F3}" dt="2020-01-28T06:16:06.098" v="851" actId="14100"/>
          <ac:picMkLst>
            <pc:docMk/>
            <pc:sldMk cId="1953289152" sldId="280"/>
            <ac:picMk id="18" creationId="{4ACF7A68-ECDE-44FD-ADD4-793D4595B679}"/>
          </ac:picMkLst>
        </pc:picChg>
        <pc:picChg chg="add del mod">
          <ac:chgData name="#CHONG TIAN EN#" userId="57a2aa2f-d61e-489c-ae98-aad6017c18db" providerId="ADAL" clId="{91005428-E484-4508-A46C-3F32B8BBB0F3}" dt="2020-01-28T06:17:11.657" v="857" actId="478"/>
          <ac:picMkLst>
            <pc:docMk/>
            <pc:sldMk cId="1953289152" sldId="280"/>
            <ac:picMk id="23" creationId="{9E0E142B-2B76-4CD1-8EFA-54FA70723948}"/>
          </ac:picMkLst>
        </pc:picChg>
        <pc:cxnChg chg="add del">
          <ac:chgData name="#CHONG TIAN EN#" userId="57a2aa2f-d61e-489c-ae98-aad6017c18db" providerId="ADAL" clId="{91005428-E484-4508-A46C-3F32B8BBB0F3}" dt="2020-01-28T06:15:43.248" v="848"/>
          <ac:cxnSpMkLst>
            <pc:docMk/>
            <pc:sldMk cId="1953289152" sldId="280"/>
            <ac:cxnSpMk id="14" creationId="{092290B7-968F-44C9-A321-0FAC1CAD6CD1}"/>
          </ac:cxnSpMkLst>
        </pc:cxnChg>
        <pc:cxnChg chg="add del mod">
          <ac:chgData name="#CHONG TIAN EN#" userId="57a2aa2f-d61e-489c-ae98-aad6017c18db" providerId="ADAL" clId="{91005428-E484-4508-A46C-3F32B8BBB0F3}" dt="2020-01-28T06:17:13.446" v="858" actId="478"/>
          <ac:cxnSpMkLst>
            <pc:docMk/>
            <pc:sldMk cId="1953289152" sldId="280"/>
            <ac:cxnSpMk id="22" creationId="{2F03818E-F055-44AB-8154-540C245F1C5A}"/>
          </ac:cxnSpMkLst>
        </pc:cxnChg>
      </pc:sldChg>
      <pc:sldChg chg="addSp delSp modSp add">
        <pc:chgData name="#CHONG TIAN EN#" userId="57a2aa2f-d61e-489c-ae98-aad6017c18db" providerId="ADAL" clId="{91005428-E484-4508-A46C-3F32B8BBB0F3}" dt="2020-01-31T06:55:55.615" v="3511"/>
        <pc:sldMkLst>
          <pc:docMk/>
          <pc:sldMk cId="3740547603" sldId="281"/>
        </pc:sldMkLst>
        <pc:spChg chg="del">
          <ac:chgData name="#CHONG TIAN EN#" userId="57a2aa2f-d61e-489c-ae98-aad6017c18db" providerId="ADAL" clId="{91005428-E484-4508-A46C-3F32B8BBB0F3}" dt="2020-01-28T06:20:37.595" v="864" actId="478"/>
          <ac:spMkLst>
            <pc:docMk/>
            <pc:sldMk cId="3740547603" sldId="281"/>
            <ac:spMk id="2" creationId="{898B6AB0-F87D-4108-8033-BC41F1AC910F}"/>
          </ac:spMkLst>
        </pc:spChg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3740547603" sldId="281"/>
            <ac:spMk id="2" creationId="{F131FD08-A4D9-4226-97B2-C6D96070EED0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3740547603" sldId="281"/>
            <ac:spMk id="3" creationId="{CEC7DD93-B4AC-445A-AAE9-54339597009D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3740547603" sldId="281"/>
            <ac:spMk id="4" creationId="{F7DC044B-0DB2-46B3-9D3E-538B86603421}"/>
          </ac:spMkLst>
        </pc:spChg>
        <pc:spChg chg="mod">
          <ac:chgData name="#CHONG TIAN EN#" userId="57a2aa2f-d61e-489c-ae98-aad6017c18db" providerId="ADAL" clId="{91005428-E484-4508-A46C-3F32B8BBB0F3}" dt="2020-01-28T06:20:32.922" v="861"/>
          <ac:spMkLst>
            <pc:docMk/>
            <pc:sldMk cId="3740547603" sldId="281"/>
            <ac:spMk id="29" creationId="{0430FA73-1474-4687-9417-73D1E2C11D5E}"/>
          </ac:spMkLst>
        </pc:spChg>
        <pc:graphicFrameChg chg="add mod">
          <ac:chgData name="#CHONG TIAN EN#" userId="57a2aa2f-d61e-489c-ae98-aad6017c18db" providerId="ADAL" clId="{91005428-E484-4508-A46C-3F32B8BBB0F3}" dt="2020-01-30T16:50:34.070" v="2301" actId="20577"/>
          <ac:graphicFrameMkLst>
            <pc:docMk/>
            <pc:sldMk cId="3740547603" sldId="281"/>
            <ac:graphicFrameMk id="10" creationId="{3D1073A9-0C27-4270-B54A-D535E9C7874B}"/>
          </ac:graphicFrameMkLst>
        </pc:graphicFrameChg>
        <pc:picChg chg="del mod">
          <ac:chgData name="#CHONG TIAN EN#" userId="57a2aa2f-d61e-489c-ae98-aad6017c18db" providerId="ADAL" clId="{91005428-E484-4508-A46C-3F32B8BBB0F3}" dt="2020-01-28T06:20:34.759" v="863" actId="478"/>
          <ac:picMkLst>
            <pc:docMk/>
            <pc:sldMk cId="3740547603" sldId="281"/>
            <ac:picMk id="9" creationId="{643BBAD4-BA28-464F-BAB3-DEFAF835BC5A}"/>
          </ac:picMkLst>
        </pc:picChg>
      </pc:sldChg>
      <pc:sldChg chg="addSp delSp modSp add">
        <pc:chgData name="#CHONG TIAN EN#" userId="57a2aa2f-d61e-489c-ae98-aad6017c18db" providerId="ADAL" clId="{91005428-E484-4508-A46C-3F32B8BBB0F3}" dt="2020-01-31T06:55:55.615" v="3511"/>
        <pc:sldMkLst>
          <pc:docMk/>
          <pc:sldMk cId="2277325639" sldId="282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2277325639" sldId="282"/>
            <ac:spMk id="2" creationId="{444C2C80-1715-4379-8033-4B29BE90568C}"/>
          </ac:spMkLst>
        </pc:spChg>
        <pc:spChg chg="del">
          <ac:chgData name="#CHONG TIAN EN#" userId="57a2aa2f-d61e-489c-ae98-aad6017c18db" providerId="ADAL" clId="{91005428-E484-4508-A46C-3F32B8BBB0F3}" dt="2020-01-28T07:43:54.063" v="886" actId="478"/>
          <ac:spMkLst>
            <pc:docMk/>
            <pc:sldMk cId="2277325639" sldId="282"/>
            <ac:spMk id="2" creationId="{898B6AB0-F87D-4108-8033-BC41F1AC910F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2277325639" sldId="282"/>
            <ac:spMk id="3" creationId="{5F7E1638-E5C8-46C5-A715-2281A74B8D6B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2277325639" sldId="282"/>
            <ac:spMk id="4" creationId="{7EF085BF-FED4-4B82-AC54-FD1159648071}"/>
          </ac:spMkLst>
        </pc:spChg>
        <pc:spChg chg="add mod">
          <ac:chgData name="#CHONG TIAN EN#" userId="57a2aa2f-d61e-489c-ae98-aad6017c18db" providerId="ADAL" clId="{91005428-E484-4508-A46C-3F32B8BBB0F3}" dt="2020-01-31T05:53:05.399" v="2964" actId="20577"/>
          <ac:spMkLst>
            <pc:docMk/>
            <pc:sldMk cId="2277325639" sldId="282"/>
            <ac:spMk id="10" creationId="{D6367218-4F34-4839-BBBA-EB26BDC8F551}"/>
          </ac:spMkLst>
        </pc:spChg>
        <pc:spChg chg="mod">
          <ac:chgData name="#CHONG TIAN EN#" userId="57a2aa2f-d61e-489c-ae98-aad6017c18db" providerId="ADAL" clId="{91005428-E484-4508-A46C-3F32B8BBB0F3}" dt="2020-01-28T07:49:17.682" v="945" actId="20577"/>
          <ac:spMkLst>
            <pc:docMk/>
            <pc:sldMk cId="2277325639" sldId="282"/>
            <ac:spMk id="29" creationId="{0430FA73-1474-4687-9417-73D1E2C11D5E}"/>
          </ac:spMkLst>
        </pc:spChg>
        <pc:picChg chg="del">
          <ac:chgData name="#CHONG TIAN EN#" userId="57a2aa2f-d61e-489c-ae98-aad6017c18db" providerId="ADAL" clId="{91005428-E484-4508-A46C-3F32B8BBB0F3}" dt="2020-01-28T07:43:51.414" v="885" actId="478"/>
          <ac:picMkLst>
            <pc:docMk/>
            <pc:sldMk cId="2277325639" sldId="282"/>
            <ac:picMk id="9" creationId="{643BBAD4-BA28-464F-BAB3-DEFAF835BC5A}"/>
          </ac:picMkLst>
        </pc:picChg>
      </pc:sldChg>
      <pc:sldChg chg="addSp delSp modSp add">
        <pc:chgData name="#CHONG TIAN EN#" userId="57a2aa2f-d61e-489c-ae98-aad6017c18db" providerId="ADAL" clId="{91005428-E484-4508-A46C-3F32B8BBB0F3}" dt="2020-01-31T06:55:55.615" v="3511"/>
        <pc:sldMkLst>
          <pc:docMk/>
          <pc:sldMk cId="1055065756" sldId="283"/>
        </pc:sldMkLst>
        <pc:spChg chg="add del mod">
          <ac:chgData name="#CHONG TIAN EN#" userId="57a2aa2f-d61e-489c-ae98-aad6017c18db" providerId="ADAL" clId="{91005428-E484-4508-A46C-3F32B8BBB0F3}" dt="2020-01-28T07:45:35.421" v="901" actId="478"/>
          <ac:spMkLst>
            <pc:docMk/>
            <pc:sldMk cId="1055065756" sldId="283"/>
            <ac:spMk id="2" creationId="{57FAB42B-DCFE-45B7-828E-C6F905897BEA}"/>
          </ac:spMkLst>
        </pc:spChg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1055065756" sldId="283"/>
            <ac:spMk id="2" creationId="{6E607783-94A3-4A44-B1B6-8D5C7FBA4000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1055065756" sldId="283"/>
            <ac:spMk id="4" creationId="{B4EC7945-B2FF-4CB1-9FBB-F5F956D2CF6B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1055065756" sldId="283"/>
            <ac:spMk id="5" creationId="{C932B1D2-A953-4656-8B7D-5069037A6D67}"/>
          </ac:spMkLst>
        </pc:spChg>
        <pc:spChg chg="mod">
          <ac:chgData name="#CHONG TIAN EN#" userId="57a2aa2f-d61e-489c-ae98-aad6017c18db" providerId="ADAL" clId="{91005428-E484-4508-A46C-3F32B8BBB0F3}" dt="2020-01-30T16:57:40.569" v="2465" actId="20577"/>
          <ac:spMkLst>
            <pc:docMk/>
            <pc:sldMk cId="1055065756" sldId="283"/>
            <ac:spMk id="29" creationId="{0430FA73-1474-4687-9417-73D1E2C11D5E}"/>
          </ac:spMkLst>
        </pc:spChg>
        <pc:graphicFrameChg chg="add mod modGraphic">
          <ac:chgData name="#CHONG TIAN EN#" userId="57a2aa2f-d61e-489c-ae98-aad6017c18db" providerId="ADAL" clId="{91005428-E484-4508-A46C-3F32B8BBB0F3}" dt="2020-01-28T07:49:05.221" v="935" actId="20577"/>
          <ac:graphicFrameMkLst>
            <pc:docMk/>
            <pc:sldMk cId="1055065756" sldId="283"/>
            <ac:graphicFrameMk id="3" creationId="{4A775175-CD30-42BE-8BD5-C7BD66097DFC}"/>
          </ac:graphicFrameMkLst>
        </pc:graphicFrameChg>
      </pc:sldChg>
      <pc:sldChg chg="addSp delSp modSp add">
        <pc:chgData name="#CHONG TIAN EN#" userId="57a2aa2f-d61e-489c-ae98-aad6017c18db" providerId="ADAL" clId="{91005428-E484-4508-A46C-3F32B8BBB0F3}" dt="2020-01-31T06:55:55.615" v="3511"/>
        <pc:sldMkLst>
          <pc:docMk/>
          <pc:sldMk cId="790817995" sldId="284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790817995" sldId="284"/>
            <ac:spMk id="2" creationId="{22D6DFAF-9417-4108-A7A5-712A1C8CC702}"/>
          </ac:spMkLst>
        </pc:spChg>
        <pc:spChg chg="add del mod">
          <ac:chgData name="#CHONG TIAN EN#" userId="57a2aa2f-d61e-489c-ae98-aad6017c18db" providerId="ADAL" clId="{91005428-E484-4508-A46C-3F32B8BBB0F3}" dt="2020-01-28T07:57:43.710" v="1268" actId="478"/>
          <ac:spMkLst>
            <pc:docMk/>
            <pc:sldMk cId="790817995" sldId="284"/>
            <ac:spMk id="3" creationId="{BDD903F6-813A-4E58-98AD-388452E09182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790817995" sldId="284"/>
            <ac:spMk id="3" creationId="{D94F2340-4132-4B61-9764-170C6BE49EC0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790817995" sldId="284"/>
            <ac:spMk id="4" creationId="{4F23A834-D397-42FE-A972-8CA300CA040E}"/>
          </ac:spMkLst>
        </pc:spChg>
        <pc:spChg chg="add del">
          <ac:chgData name="#CHONG TIAN EN#" userId="57a2aa2f-d61e-489c-ae98-aad6017c18db" providerId="ADAL" clId="{91005428-E484-4508-A46C-3F32B8BBB0F3}" dt="2020-01-28T07:59:57.271" v="1311" actId="478"/>
          <ac:spMkLst>
            <pc:docMk/>
            <pc:sldMk cId="790817995" sldId="284"/>
            <ac:spMk id="4" creationId="{B5D5D4E7-7613-4380-BFBD-4DBF363341FA}"/>
          </ac:spMkLst>
        </pc:spChg>
        <pc:spChg chg="del mod">
          <ac:chgData name="#CHONG TIAN EN#" userId="57a2aa2f-d61e-489c-ae98-aad6017c18db" providerId="ADAL" clId="{91005428-E484-4508-A46C-3F32B8BBB0F3}" dt="2020-01-28T07:57:41.783" v="1267" actId="478"/>
          <ac:spMkLst>
            <pc:docMk/>
            <pc:sldMk cId="790817995" sldId="284"/>
            <ac:spMk id="10" creationId="{D6367218-4F34-4839-BBBA-EB26BDC8F551}"/>
          </ac:spMkLst>
        </pc:spChg>
        <pc:spChg chg="add mod">
          <ac:chgData name="#CHONG TIAN EN#" userId="57a2aa2f-d61e-489c-ae98-aad6017c18db" providerId="ADAL" clId="{91005428-E484-4508-A46C-3F32B8BBB0F3}" dt="2020-01-28T08:00:12.200" v="1313" actId="1076"/>
          <ac:spMkLst>
            <pc:docMk/>
            <pc:sldMk cId="790817995" sldId="284"/>
            <ac:spMk id="12" creationId="{01845C25-09F2-414D-A35D-6055DB1897D8}"/>
          </ac:spMkLst>
        </pc:spChg>
        <pc:spChg chg="add mod">
          <ac:chgData name="#CHONG TIAN EN#" userId="57a2aa2f-d61e-489c-ae98-aad6017c18db" providerId="ADAL" clId="{91005428-E484-4508-A46C-3F32B8BBB0F3}" dt="2020-01-28T08:00:41.790" v="1318" actId="207"/>
          <ac:spMkLst>
            <pc:docMk/>
            <pc:sldMk cId="790817995" sldId="284"/>
            <ac:spMk id="14" creationId="{083DCB97-C57A-4144-ADE3-72A9C39D72F6}"/>
          </ac:spMkLst>
        </pc:spChg>
        <pc:spChg chg="mod">
          <ac:chgData name="#CHONG TIAN EN#" userId="57a2aa2f-d61e-489c-ae98-aad6017c18db" providerId="ADAL" clId="{91005428-E484-4508-A46C-3F32B8BBB0F3}" dt="2020-01-28T07:59:43.590" v="1309"/>
          <ac:spMkLst>
            <pc:docMk/>
            <pc:sldMk cId="790817995" sldId="284"/>
            <ac:spMk id="29" creationId="{0430FA73-1474-4687-9417-73D1E2C11D5E}"/>
          </ac:spMkLst>
        </pc:spChg>
        <pc:picChg chg="add mod">
          <ac:chgData name="#CHONG TIAN EN#" userId="57a2aa2f-d61e-489c-ae98-aad6017c18db" providerId="ADAL" clId="{91005428-E484-4508-A46C-3F32B8BBB0F3}" dt="2020-01-28T07:57:57.363" v="1272" actId="14100"/>
          <ac:picMkLst>
            <pc:docMk/>
            <pc:sldMk cId="790817995" sldId="284"/>
            <ac:picMk id="11" creationId="{E8B99197-7C64-459A-BF18-939ACC11BA54}"/>
          </ac:picMkLst>
        </pc:picChg>
        <pc:picChg chg="add del">
          <ac:chgData name="#CHONG TIAN EN#" userId="57a2aa2f-d61e-489c-ae98-aad6017c18db" providerId="ADAL" clId="{91005428-E484-4508-A46C-3F32B8BBB0F3}" dt="2020-01-28T08:00:21.557" v="1315"/>
          <ac:picMkLst>
            <pc:docMk/>
            <pc:sldMk cId="790817995" sldId="284"/>
            <ac:picMk id="13" creationId="{EB057887-3A9C-4AA2-8720-B66165CC4DE4}"/>
          </ac:picMkLst>
        </pc:picChg>
      </pc:sldChg>
      <pc:sldChg chg="add del">
        <pc:chgData name="#CHONG TIAN EN#" userId="57a2aa2f-d61e-489c-ae98-aad6017c18db" providerId="ADAL" clId="{91005428-E484-4508-A46C-3F32B8BBB0F3}" dt="2020-01-28T08:03:47.059" v="1321" actId="2696"/>
        <pc:sldMkLst>
          <pc:docMk/>
          <pc:sldMk cId="2217606744" sldId="285"/>
        </pc:sldMkLst>
      </pc:sldChg>
      <pc:sldChg chg="addSp delSp modSp add">
        <pc:chgData name="#CHONG TIAN EN#" userId="57a2aa2f-d61e-489c-ae98-aad6017c18db" providerId="ADAL" clId="{91005428-E484-4508-A46C-3F32B8BBB0F3}" dt="2020-01-31T06:55:55.615" v="3511"/>
        <pc:sldMkLst>
          <pc:docMk/>
          <pc:sldMk cId="4099379529" sldId="286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4099379529" sldId="286"/>
            <ac:spMk id="2" creationId="{2949531B-178C-4C62-A81F-D3DF702AA8EC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4099379529" sldId="286"/>
            <ac:spMk id="3" creationId="{D7D92271-39C2-44B3-81CC-C883664EB96E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4099379529" sldId="286"/>
            <ac:spMk id="4" creationId="{36152596-5E4B-4CF5-B4D5-D5AD2EF51047}"/>
          </ac:spMkLst>
        </pc:spChg>
        <pc:spChg chg="add mod">
          <ac:chgData name="#CHONG TIAN EN#" userId="57a2aa2f-d61e-489c-ae98-aad6017c18db" providerId="ADAL" clId="{91005428-E484-4508-A46C-3F32B8BBB0F3}" dt="2020-01-30T17:06:05.194" v="2809" actId="20577"/>
          <ac:spMkLst>
            <pc:docMk/>
            <pc:sldMk cId="4099379529" sldId="286"/>
            <ac:spMk id="8" creationId="{04C4171E-481F-4DCB-8756-B2F359EAEA1B}"/>
          </ac:spMkLst>
        </pc:spChg>
        <pc:spChg chg="mod">
          <ac:chgData name="#CHONG TIAN EN#" userId="57a2aa2f-d61e-489c-ae98-aad6017c18db" providerId="ADAL" clId="{91005428-E484-4508-A46C-3F32B8BBB0F3}" dt="2020-01-30T17:06:36.691" v="2813" actId="20577"/>
          <ac:spMkLst>
            <pc:docMk/>
            <pc:sldMk cId="4099379529" sldId="286"/>
            <ac:spMk id="29" creationId="{0430FA73-1474-4687-9417-73D1E2C11D5E}"/>
          </ac:spMkLst>
        </pc:spChg>
        <pc:graphicFrameChg chg="del">
          <ac:chgData name="#CHONG TIAN EN#" userId="57a2aa2f-d61e-489c-ae98-aad6017c18db" providerId="ADAL" clId="{91005428-E484-4508-A46C-3F32B8BBB0F3}" dt="2020-01-28T08:03:59.382" v="1332" actId="478"/>
          <ac:graphicFrameMkLst>
            <pc:docMk/>
            <pc:sldMk cId="4099379529" sldId="286"/>
            <ac:graphicFrameMk id="3" creationId="{4A775175-CD30-42BE-8BD5-C7BD66097DFC}"/>
          </ac:graphicFrameMkLst>
        </pc:graphicFrameChg>
      </pc:sldChg>
      <pc:sldChg chg="addSp delSp modSp">
        <pc:chgData name="#CHONG TIAN EN#" userId="57a2aa2f-d61e-489c-ae98-aad6017c18db" providerId="ADAL" clId="{91005428-E484-4508-A46C-3F32B8BBB0F3}" dt="2020-01-31T06:55:55.615" v="3511"/>
        <pc:sldMkLst>
          <pc:docMk/>
          <pc:sldMk cId="188700311" sldId="287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188700311" sldId="287"/>
            <ac:spMk id="12" creationId="{3FBC87D7-84C7-4626-9283-0EB23FA54249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188700311" sldId="287"/>
            <ac:spMk id="13" creationId="{0DEBBAD1-65D4-41EB-904A-2B9D9D610F4E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188700311" sldId="287"/>
            <ac:spMk id="14" creationId="{A50EE6AF-9419-4BBC-B7A4-78CDC916E4D9}"/>
          </ac:spMkLst>
        </pc:spChg>
        <pc:spChg chg="mod">
          <ac:chgData name="#CHONG TIAN EN#" userId="57a2aa2f-d61e-489c-ae98-aad6017c18db" providerId="ADAL" clId="{91005428-E484-4508-A46C-3F32B8BBB0F3}" dt="2020-01-30T16:49:09.188" v="2263" actId="5793"/>
          <ac:spMkLst>
            <pc:docMk/>
            <pc:sldMk cId="188700311" sldId="287"/>
            <ac:spMk id="16" creationId="{81DE2D32-E3F0-410E-9FCE-8EDBD6E73187}"/>
          </ac:spMkLst>
        </pc:spChg>
        <pc:spChg chg="mod">
          <ac:chgData name="#CHONG TIAN EN#" userId="57a2aa2f-d61e-489c-ae98-aad6017c18db" providerId="ADAL" clId="{91005428-E484-4508-A46C-3F32B8BBB0F3}" dt="2020-01-30T16:24:11.091" v="1909" actId="20577"/>
          <ac:spMkLst>
            <pc:docMk/>
            <pc:sldMk cId="188700311" sldId="287"/>
            <ac:spMk id="29" creationId="{0430FA73-1474-4687-9417-73D1E2C11D5E}"/>
          </ac:spMkLst>
        </pc:spChg>
        <pc:picChg chg="add del mod">
          <ac:chgData name="#CHONG TIAN EN#" userId="57a2aa2f-d61e-489c-ae98-aad6017c18db" providerId="ADAL" clId="{91005428-E484-4508-A46C-3F32B8BBB0F3}" dt="2020-01-30T16:29:07.292" v="1981" actId="478"/>
          <ac:picMkLst>
            <pc:docMk/>
            <pc:sldMk cId="188700311" sldId="287"/>
            <ac:picMk id="3" creationId="{892B6800-D5FC-4EF7-A927-34BA63F72344}"/>
          </ac:picMkLst>
        </pc:picChg>
        <pc:picChg chg="add mod">
          <ac:chgData name="#CHONG TIAN EN#" userId="57a2aa2f-d61e-489c-ae98-aad6017c18db" providerId="ADAL" clId="{91005428-E484-4508-A46C-3F32B8BBB0F3}" dt="2020-01-30T16:37:10.081" v="2185" actId="1076"/>
          <ac:picMkLst>
            <pc:docMk/>
            <pc:sldMk cId="188700311" sldId="287"/>
            <ac:picMk id="5" creationId="{7F382248-E7B4-4AEE-B4F8-9F13C4443469}"/>
          </ac:picMkLst>
        </pc:picChg>
        <pc:picChg chg="add mod">
          <ac:chgData name="#CHONG TIAN EN#" userId="57a2aa2f-d61e-489c-ae98-aad6017c18db" providerId="ADAL" clId="{91005428-E484-4508-A46C-3F32B8BBB0F3}" dt="2020-01-30T16:37:10.081" v="2185" actId="1076"/>
          <ac:picMkLst>
            <pc:docMk/>
            <pc:sldMk cId="188700311" sldId="287"/>
            <ac:picMk id="7" creationId="{1644DFD3-E407-446A-B672-00AD4AF5F0B4}"/>
          </ac:picMkLst>
        </pc:picChg>
        <pc:picChg chg="add del mod">
          <ac:chgData name="#CHONG TIAN EN#" userId="57a2aa2f-d61e-489c-ae98-aad6017c18db" providerId="ADAL" clId="{91005428-E484-4508-A46C-3F32B8BBB0F3}" dt="2020-01-30T16:38:35.769" v="2190" actId="478"/>
          <ac:picMkLst>
            <pc:docMk/>
            <pc:sldMk cId="188700311" sldId="287"/>
            <ac:picMk id="9" creationId="{E22B8BC8-24D3-4C85-9E87-897CA055319D}"/>
          </ac:picMkLst>
        </pc:picChg>
        <pc:picChg chg="add mod">
          <ac:chgData name="#CHONG TIAN EN#" userId="57a2aa2f-d61e-489c-ae98-aad6017c18db" providerId="ADAL" clId="{91005428-E484-4508-A46C-3F32B8BBB0F3}" dt="2020-01-30T16:39:09.980" v="2194" actId="1076"/>
          <ac:picMkLst>
            <pc:docMk/>
            <pc:sldMk cId="188700311" sldId="287"/>
            <ac:picMk id="11" creationId="{1B9F1B50-9A94-4A7A-BE69-4E7011DACF35}"/>
          </ac:picMkLst>
        </pc:picChg>
        <pc:picChg chg="add mod">
          <ac:chgData name="#CHONG TIAN EN#" userId="57a2aa2f-d61e-489c-ae98-aad6017c18db" providerId="ADAL" clId="{91005428-E484-4508-A46C-3F32B8BBB0F3}" dt="2020-01-30T16:37:10.081" v="2185" actId="1076"/>
          <ac:picMkLst>
            <pc:docMk/>
            <pc:sldMk cId="188700311" sldId="287"/>
            <ac:picMk id="1026" creationId="{AC9EF7F5-5599-4E02-89A3-5BA40CE77AB9}"/>
          </ac:picMkLst>
        </pc:picChg>
      </pc:sldChg>
      <pc:sldChg chg="add del">
        <pc:chgData name="#CHONG TIAN EN#" userId="57a2aa2f-d61e-489c-ae98-aad6017c18db" providerId="ADAL" clId="{91005428-E484-4508-A46C-3F32B8BBB0F3}" dt="2020-01-30T16:23:39.552" v="1891" actId="2696"/>
        <pc:sldMkLst>
          <pc:docMk/>
          <pc:sldMk cId="1239634949" sldId="287"/>
        </pc:sldMkLst>
      </pc:sldChg>
      <pc:sldChg chg="add del">
        <pc:chgData name="#CHONG TIAN EN#" userId="57a2aa2f-d61e-489c-ae98-aad6017c18db" providerId="ADAL" clId="{91005428-E484-4508-A46C-3F32B8BBB0F3}" dt="2020-01-30T16:23:45.713" v="1893" actId="2696"/>
        <pc:sldMkLst>
          <pc:docMk/>
          <pc:sldMk cId="4084001633" sldId="287"/>
        </pc:sldMkLst>
      </pc:sldChg>
      <pc:sldChg chg="add del">
        <pc:chgData name="#CHONG TIAN EN#" userId="57a2aa2f-d61e-489c-ae98-aad6017c18db" providerId="ADAL" clId="{91005428-E484-4508-A46C-3F32B8BBB0F3}" dt="2020-01-30T16:27:52.961" v="1965" actId="2696"/>
        <pc:sldMkLst>
          <pc:docMk/>
          <pc:sldMk cId="2470966166" sldId="288"/>
        </pc:sldMkLst>
      </pc:sldChg>
      <pc:sldChg chg="addSp delSp modSp add">
        <pc:chgData name="#CHONG TIAN EN#" userId="57a2aa2f-d61e-489c-ae98-aad6017c18db" providerId="ADAL" clId="{91005428-E484-4508-A46C-3F32B8BBB0F3}" dt="2020-01-31T06:55:55.615" v="3511"/>
        <pc:sldMkLst>
          <pc:docMk/>
          <pc:sldMk cId="3899767942" sldId="288"/>
        </pc:sldMkLst>
        <pc:spChg chg="add del">
          <ac:chgData name="#CHONG TIAN EN#" userId="57a2aa2f-d61e-489c-ae98-aad6017c18db" providerId="ADAL" clId="{91005428-E484-4508-A46C-3F32B8BBB0F3}" dt="2020-01-30T16:40:03.916" v="2196"/>
          <ac:spMkLst>
            <pc:docMk/>
            <pc:sldMk cId="3899767942" sldId="288"/>
            <ac:spMk id="2" creationId="{08E4F3C4-5145-4812-ADAD-650C8017C4AC}"/>
          </ac:spMkLst>
        </pc:spChg>
        <pc:spChg chg="add mod">
          <ac:chgData name="#CHONG TIAN EN#" userId="57a2aa2f-d61e-489c-ae98-aad6017c18db" providerId="ADAL" clId="{91005428-E484-4508-A46C-3F32B8BBB0F3}" dt="2020-01-30T16:41:05.616" v="2220" actId="207"/>
          <ac:spMkLst>
            <pc:docMk/>
            <pc:sldMk cId="3899767942" sldId="288"/>
            <ac:spMk id="3" creationId="{792C2C62-FD3D-438A-BB1A-0D9912F95C0C}"/>
          </ac:spMkLst>
        </pc:spChg>
        <pc:spChg chg="add del">
          <ac:chgData name="#CHONG TIAN EN#" userId="57a2aa2f-d61e-489c-ae98-aad6017c18db" providerId="ADAL" clId="{91005428-E484-4508-A46C-3F32B8BBB0F3}" dt="2020-01-30T16:46:36.365" v="2226"/>
          <ac:spMkLst>
            <pc:docMk/>
            <pc:sldMk cId="3899767942" sldId="288"/>
            <ac:spMk id="6" creationId="{818D1835-B6C4-49B8-8092-F7F01FD01F3E}"/>
          </ac:spMkLst>
        </pc:spChg>
        <pc:spChg chg="add del">
          <ac:chgData name="#CHONG TIAN EN#" userId="57a2aa2f-d61e-489c-ae98-aad6017c18db" providerId="ADAL" clId="{91005428-E484-4508-A46C-3F32B8BBB0F3}" dt="2020-01-30T16:47:26.638" v="2231"/>
          <ac:spMkLst>
            <pc:docMk/>
            <pc:sldMk cId="3899767942" sldId="288"/>
            <ac:spMk id="7" creationId="{FDAC4E51-FA08-4CE3-BD24-95343C8C4DB6}"/>
          </ac:spMkLst>
        </pc:spChg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3899767942" sldId="288"/>
            <ac:spMk id="10" creationId="{1138DEBD-2F48-488A-B512-52A9BF8E3FE6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3899767942" sldId="288"/>
            <ac:spMk id="11" creationId="{ABF512FD-DEB8-4713-A978-DE0C500C6C0B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3899767942" sldId="288"/>
            <ac:spMk id="12" creationId="{2CD72F74-A174-4A99-8489-5FC30ABD5B89}"/>
          </ac:spMkLst>
        </pc:spChg>
        <pc:spChg chg="mod">
          <ac:chgData name="#CHONG TIAN EN#" userId="57a2aa2f-d61e-489c-ae98-aad6017c18db" providerId="ADAL" clId="{91005428-E484-4508-A46C-3F32B8BBB0F3}" dt="2020-01-30T16:46:48.742" v="2227"/>
          <ac:spMkLst>
            <pc:docMk/>
            <pc:sldMk cId="3899767942" sldId="288"/>
            <ac:spMk id="16" creationId="{81DE2D32-E3F0-410E-9FCE-8EDBD6E73187}"/>
          </ac:spMkLst>
        </pc:spChg>
        <pc:spChg chg="mod">
          <ac:chgData name="#CHONG TIAN EN#" userId="57a2aa2f-d61e-489c-ae98-aad6017c18db" providerId="ADAL" clId="{91005428-E484-4508-A46C-3F32B8BBB0F3}" dt="2020-01-30T16:28:06.333" v="1972" actId="20577"/>
          <ac:spMkLst>
            <pc:docMk/>
            <pc:sldMk cId="3899767942" sldId="288"/>
            <ac:spMk id="29" creationId="{0430FA73-1474-4687-9417-73D1E2C11D5E}"/>
          </ac:spMkLst>
        </pc:spChg>
        <pc:picChg chg="add mod">
          <ac:chgData name="#CHONG TIAN EN#" userId="57a2aa2f-d61e-489c-ae98-aad6017c18db" providerId="ADAL" clId="{91005428-E484-4508-A46C-3F32B8BBB0F3}" dt="2020-01-30T16:48:23.075" v="2246" actId="1076"/>
          <ac:picMkLst>
            <pc:docMk/>
            <pc:sldMk cId="3899767942" sldId="288"/>
            <ac:picMk id="5" creationId="{4ACAAA25-248D-4E08-A645-FADB7CC72ECD}"/>
          </ac:picMkLst>
        </pc:picChg>
        <pc:picChg chg="add mod">
          <ac:chgData name="#CHONG TIAN EN#" userId="57a2aa2f-d61e-489c-ae98-aad6017c18db" providerId="ADAL" clId="{91005428-E484-4508-A46C-3F32B8BBB0F3}" dt="2020-01-30T16:48:23.075" v="2246" actId="1076"/>
          <ac:picMkLst>
            <pc:docMk/>
            <pc:sldMk cId="3899767942" sldId="288"/>
            <ac:picMk id="9" creationId="{AB345BCC-ECE3-4446-81F9-ACDF4C2C6183}"/>
          </ac:picMkLst>
        </pc:picChg>
      </pc:sldChg>
      <pc:sldChg chg="addSp delSp modSp add">
        <pc:chgData name="#CHONG TIAN EN#" userId="57a2aa2f-d61e-489c-ae98-aad6017c18db" providerId="ADAL" clId="{91005428-E484-4508-A46C-3F32B8BBB0F3}" dt="2020-01-31T06:55:55.615" v="3511"/>
        <pc:sldMkLst>
          <pc:docMk/>
          <pc:sldMk cId="889473063" sldId="289"/>
        </pc:sldMkLst>
        <pc:spChg chg="add mod">
          <ac:chgData name="#CHONG TIAN EN#" userId="57a2aa2f-d61e-489c-ae98-aad6017c18db" providerId="ADAL" clId="{91005428-E484-4508-A46C-3F32B8BBB0F3}" dt="2020-01-30T17:02:25.979" v="2634" actId="20577"/>
          <ac:spMkLst>
            <pc:docMk/>
            <pc:sldMk cId="889473063" sldId="289"/>
            <ac:spMk id="2" creationId="{1751F76A-78EA-43C8-958E-A9D1B3B179ED}"/>
          </ac:spMkLst>
        </pc:spChg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889473063" sldId="289"/>
            <ac:spMk id="4" creationId="{2D6B726D-E751-4D86-B377-F6C221C466EC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889473063" sldId="289"/>
            <ac:spMk id="5" creationId="{59EA959C-395B-4B71-ABA2-47A60298F750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889473063" sldId="289"/>
            <ac:spMk id="6" creationId="{95688314-0C09-4FB3-99D2-D2418B55213E}"/>
          </ac:spMkLst>
        </pc:spChg>
        <pc:spChg chg="mod">
          <ac:chgData name="#CHONG TIAN EN#" userId="57a2aa2f-d61e-489c-ae98-aad6017c18db" providerId="ADAL" clId="{91005428-E484-4508-A46C-3F32B8BBB0F3}" dt="2020-01-30T16:57:56.796" v="2478" actId="20577"/>
          <ac:spMkLst>
            <pc:docMk/>
            <pc:sldMk cId="889473063" sldId="289"/>
            <ac:spMk id="29" creationId="{0430FA73-1474-4687-9417-73D1E2C11D5E}"/>
          </ac:spMkLst>
        </pc:spChg>
        <pc:graphicFrameChg chg="del mod">
          <ac:chgData name="#CHONG TIAN EN#" userId="57a2aa2f-d61e-489c-ae98-aad6017c18db" providerId="ADAL" clId="{91005428-E484-4508-A46C-3F32B8BBB0F3}" dt="2020-01-30T16:58:42.957" v="2480" actId="478"/>
          <ac:graphicFrameMkLst>
            <pc:docMk/>
            <pc:sldMk cId="889473063" sldId="289"/>
            <ac:graphicFrameMk id="3" creationId="{4A775175-CD30-42BE-8BD5-C7BD66097DFC}"/>
          </ac:graphicFrameMkLst>
        </pc:graphicFrameChg>
      </pc:sldChg>
      <pc:sldChg chg="addSp delSp modSp add">
        <pc:chgData name="#CHONG TIAN EN#" userId="57a2aa2f-d61e-489c-ae98-aad6017c18db" providerId="ADAL" clId="{91005428-E484-4508-A46C-3F32B8BBB0F3}" dt="2020-01-31T06:55:55.615" v="3511"/>
        <pc:sldMkLst>
          <pc:docMk/>
          <pc:sldMk cId="871989924" sldId="290"/>
        </pc:sldMkLst>
        <pc:spChg chg="add del mod">
          <ac:chgData name="#CHONG TIAN EN#" userId="57a2aa2f-d61e-489c-ae98-aad6017c18db" providerId="ADAL" clId="{91005428-E484-4508-A46C-3F32B8BBB0F3}" dt="2020-01-31T05:47:49.030" v="2859" actId="478"/>
          <ac:spMkLst>
            <pc:docMk/>
            <pc:sldMk cId="871989924" sldId="290"/>
            <ac:spMk id="3" creationId="{FDC2CB5F-9F16-437F-A885-B8FFB6E998B7}"/>
          </ac:spMkLst>
        </pc:spChg>
        <pc:spChg chg="add del mod">
          <ac:chgData name="#CHONG TIAN EN#" userId="57a2aa2f-d61e-489c-ae98-aad6017c18db" providerId="ADAL" clId="{91005428-E484-4508-A46C-3F32B8BBB0F3}" dt="2020-01-31T05:51:45.709" v="2931" actId="478"/>
          <ac:spMkLst>
            <pc:docMk/>
            <pc:sldMk cId="871989924" sldId="290"/>
            <ac:spMk id="4" creationId="{2C515B79-F5D8-45B7-838A-8F44882508FE}"/>
          </ac:spMkLst>
        </pc:spChg>
        <pc:spChg chg="add mod">
          <ac:chgData name="#CHONG TIAN EN#" userId="57a2aa2f-d61e-489c-ae98-aad6017c18db" providerId="ADAL" clId="{91005428-E484-4508-A46C-3F32B8BBB0F3}" dt="2020-01-31T05:52:34.127" v="2946" actId="1076"/>
          <ac:spMkLst>
            <pc:docMk/>
            <pc:sldMk cId="871989924" sldId="290"/>
            <ac:spMk id="7" creationId="{6046E0A7-AB70-4A13-9A37-B4085380CBAB}"/>
          </ac:spMkLst>
        </pc:spChg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871989924" sldId="290"/>
            <ac:spMk id="8" creationId="{6E017626-0DA0-4E99-BA19-42F785588CE3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871989924" sldId="290"/>
            <ac:spMk id="9" creationId="{BC2AA3DE-439D-47B0-A959-6C31205DDEC9}"/>
          </ac:spMkLst>
        </pc:spChg>
        <pc:spChg chg="del mod">
          <ac:chgData name="#CHONG TIAN EN#" userId="57a2aa2f-d61e-489c-ae98-aad6017c18db" providerId="ADAL" clId="{91005428-E484-4508-A46C-3F32B8BBB0F3}" dt="2020-01-31T05:47:46.579" v="2857" actId="478"/>
          <ac:spMkLst>
            <pc:docMk/>
            <pc:sldMk cId="871989924" sldId="290"/>
            <ac:spMk id="10" creationId="{D6367218-4F34-4839-BBBA-EB26BDC8F551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871989924" sldId="290"/>
            <ac:spMk id="11" creationId="{67A22CCD-E1D1-4CFA-A7C8-490ECEA05989}"/>
          </ac:spMkLst>
        </pc:spChg>
        <pc:spChg chg="add mod">
          <ac:chgData name="#CHONG TIAN EN#" userId="57a2aa2f-d61e-489c-ae98-aad6017c18db" providerId="ADAL" clId="{91005428-E484-4508-A46C-3F32B8BBB0F3}" dt="2020-01-31T05:52:30.555" v="2945" actId="1076"/>
          <ac:spMkLst>
            <pc:docMk/>
            <pc:sldMk cId="871989924" sldId="290"/>
            <ac:spMk id="15" creationId="{AB4D6953-7F8D-443A-BF92-B8425E31C13B}"/>
          </ac:spMkLst>
        </pc:spChg>
        <pc:spChg chg="mod">
          <ac:chgData name="#CHONG TIAN EN#" userId="57a2aa2f-d61e-489c-ae98-aad6017c18db" providerId="ADAL" clId="{91005428-E484-4508-A46C-3F32B8BBB0F3}" dt="2020-01-31T05:52:43.931" v="2955" actId="20577"/>
          <ac:spMkLst>
            <pc:docMk/>
            <pc:sldMk cId="871989924" sldId="290"/>
            <ac:spMk id="29" creationId="{0430FA73-1474-4687-9417-73D1E2C11D5E}"/>
          </ac:spMkLst>
        </pc:spChg>
        <pc:graphicFrameChg chg="add mod modGraphic">
          <ac:chgData name="#CHONG TIAN EN#" userId="57a2aa2f-d61e-489c-ae98-aad6017c18db" providerId="ADAL" clId="{91005428-E484-4508-A46C-3F32B8BBB0F3}" dt="2020-01-31T05:52:17.950" v="2943" actId="1076"/>
          <ac:graphicFrameMkLst>
            <pc:docMk/>
            <pc:sldMk cId="871989924" sldId="290"/>
            <ac:graphicFrameMk id="5" creationId="{F6D2E8F7-8885-4188-8C7B-825C25B511F6}"/>
          </ac:graphicFrameMkLst>
        </pc:graphicFrameChg>
        <pc:graphicFrameChg chg="add mod">
          <ac:chgData name="#CHONG TIAN EN#" userId="57a2aa2f-d61e-489c-ae98-aad6017c18db" providerId="ADAL" clId="{91005428-E484-4508-A46C-3F32B8BBB0F3}" dt="2020-01-31T05:52:25.925" v="2944" actId="1076"/>
          <ac:graphicFrameMkLst>
            <pc:docMk/>
            <pc:sldMk cId="871989924" sldId="290"/>
            <ac:graphicFrameMk id="13" creationId="{90799578-C677-41B8-B527-21AF94599301}"/>
          </ac:graphicFrameMkLst>
        </pc:graphicFrameChg>
      </pc:sldChg>
      <pc:sldChg chg="add del">
        <pc:chgData name="#CHONG TIAN EN#" userId="57a2aa2f-d61e-489c-ae98-aad6017c18db" providerId="ADAL" clId="{91005428-E484-4508-A46C-3F32B8BBB0F3}" dt="2020-01-31T06:37:11" v="3186" actId="2696"/>
        <pc:sldMkLst>
          <pc:docMk/>
          <pc:sldMk cId="219868938" sldId="291"/>
        </pc:sldMkLst>
      </pc:sldChg>
      <pc:sldChg chg="addSp delSp modSp add">
        <pc:chgData name="#CHONG TIAN EN#" userId="57a2aa2f-d61e-489c-ae98-aad6017c18db" providerId="ADAL" clId="{91005428-E484-4508-A46C-3F32B8BBB0F3}" dt="2020-01-31T06:56:32.429" v="3517"/>
        <pc:sldMkLst>
          <pc:docMk/>
          <pc:sldMk cId="1796503571" sldId="291"/>
        </pc:sldMkLst>
        <pc:spChg chg="del">
          <ac:chgData name="#CHONG TIAN EN#" userId="57a2aa2f-d61e-489c-ae98-aad6017c18db" providerId="ADAL" clId="{91005428-E484-4508-A46C-3F32B8BBB0F3}" dt="2020-01-31T06:52:08.649" v="3507"/>
          <ac:spMkLst>
            <pc:docMk/>
            <pc:sldMk cId="1796503571" sldId="291"/>
            <ac:spMk id="2" creationId="{47CF0E3F-426B-4875-8162-42DCE739EC1E}"/>
          </ac:spMkLst>
        </pc:spChg>
        <pc:spChg chg="del">
          <ac:chgData name="#CHONG TIAN EN#" userId="57a2aa2f-d61e-489c-ae98-aad6017c18db" providerId="ADAL" clId="{91005428-E484-4508-A46C-3F32B8BBB0F3}" dt="2020-01-31T06:53:38.374" v="3510"/>
          <ac:spMkLst>
            <pc:docMk/>
            <pc:sldMk cId="1796503571" sldId="291"/>
            <ac:spMk id="3" creationId="{BA522562-3387-4832-B8D2-7BC52DC09BD1}"/>
          </ac:spMkLst>
        </pc:spChg>
        <pc:spChg chg="del">
          <ac:chgData name="#CHONG TIAN EN#" userId="57a2aa2f-d61e-489c-ae98-aad6017c18db" providerId="ADAL" clId="{91005428-E484-4508-A46C-3F32B8BBB0F3}" dt="2020-01-31T06:55:55.615" v="3511"/>
          <ac:spMkLst>
            <pc:docMk/>
            <pc:sldMk cId="1796503571" sldId="291"/>
            <ac:spMk id="4" creationId="{3CF7AFC8-FC4E-44EF-9BDB-D5DF12D3688B}"/>
          </ac:spMkLst>
        </pc:spChg>
        <pc:spChg chg="add del">
          <ac:chgData name="#CHONG TIAN EN#" userId="57a2aa2f-d61e-489c-ae98-aad6017c18db" providerId="ADAL" clId="{91005428-E484-4508-A46C-3F32B8BBB0F3}" dt="2020-01-31T06:56:18.828" v="3514" actId="478"/>
          <ac:spMkLst>
            <pc:docMk/>
            <pc:sldMk cId="1796503571" sldId="291"/>
            <ac:spMk id="6" creationId="{1813F9AD-E981-41B4-A8FB-073E2DE391DA}"/>
          </ac:spMkLst>
        </pc:spChg>
        <pc:spChg chg="mod">
          <ac:chgData name="#CHONG TIAN EN#" userId="57a2aa2f-d61e-489c-ae98-aad6017c18db" providerId="ADAL" clId="{91005428-E484-4508-A46C-3F32B8BBB0F3}" dt="2020-01-31T06:56:32.429" v="3517"/>
          <ac:spMkLst>
            <pc:docMk/>
            <pc:sldMk cId="1796503571" sldId="291"/>
            <ac:spMk id="16" creationId="{31B00802-1519-4371-B53E-EDA862F8E721}"/>
          </ac:spMkLst>
        </pc:spChg>
        <pc:spChg chg="mod">
          <ac:chgData name="#CHONG TIAN EN#" userId="57a2aa2f-d61e-489c-ae98-aad6017c18db" providerId="ADAL" clId="{91005428-E484-4508-A46C-3F32B8BBB0F3}" dt="2020-01-31T06:37:23.119" v="3196" actId="20577"/>
          <ac:spMkLst>
            <pc:docMk/>
            <pc:sldMk cId="1796503571" sldId="291"/>
            <ac:spMk id="29" creationId="{0430FA73-1474-4687-9417-73D1E2C11D5E}"/>
          </ac:spMkLst>
        </pc:spChg>
      </pc:sldChg>
      <pc:sldChg chg="add del">
        <pc:chgData name="#CHONG TIAN EN#" userId="57a2aa2f-d61e-489c-ae98-aad6017c18db" providerId="ADAL" clId="{91005428-E484-4508-A46C-3F32B8BBB0F3}" dt="2020-01-31T06:56:15.499" v="3513"/>
        <pc:sldMkLst>
          <pc:docMk/>
          <pc:sldMk cId="3266638304" sldId="29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691605-A769-49DB-A9F9-32913955D83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664E14-B69C-42E4-9F93-52653F418BEA}">
      <dgm:prSet phldrT="[Text]"/>
      <dgm:spPr>
        <a:solidFill>
          <a:srgbClr val="00B050"/>
        </a:solidFill>
      </dgm:spPr>
      <dgm:t>
        <a:bodyPr/>
        <a:lstStyle/>
        <a:p>
          <a:r>
            <a:rPr lang="en-SG" dirty="0"/>
            <a:t>Develop a Single Simplified Spike-based Neuron Model</a:t>
          </a:r>
          <a:endParaRPr lang="en-GB" dirty="0"/>
        </a:p>
      </dgm:t>
    </dgm:pt>
    <dgm:pt modelId="{81291604-4262-438A-A816-1CCF9D5E5A9A}" type="parTrans" cxnId="{05DABD5F-39BE-424F-97F1-451ED0DD0C1A}">
      <dgm:prSet/>
      <dgm:spPr/>
      <dgm:t>
        <a:bodyPr/>
        <a:lstStyle/>
        <a:p>
          <a:endParaRPr lang="en-GB"/>
        </a:p>
      </dgm:t>
    </dgm:pt>
    <dgm:pt modelId="{7BF3AA5C-F46B-47F7-A68F-92EBECAC8647}" type="sibTrans" cxnId="{05DABD5F-39BE-424F-97F1-451ED0DD0C1A}">
      <dgm:prSet/>
      <dgm:spPr/>
      <dgm:t>
        <a:bodyPr/>
        <a:lstStyle/>
        <a:p>
          <a:endParaRPr lang="en-GB"/>
        </a:p>
      </dgm:t>
    </dgm:pt>
    <dgm:pt modelId="{CCE948B2-DD7C-4309-8EAB-FB3F567F6986}">
      <dgm:prSet phldrT="[Text]"/>
      <dgm:spPr>
        <a:solidFill>
          <a:srgbClr val="00B050"/>
        </a:solidFill>
      </dgm:spPr>
      <dgm:t>
        <a:bodyPr/>
        <a:lstStyle/>
        <a:p>
          <a:r>
            <a:rPr lang="en-SG" dirty="0"/>
            <a:t>Spike-based Neuron Model Scaling</a:t>
          </a:r>
          <a:endParaRPr lang="en-GB" dirty="0"/>
        </a:p>
      </dgm:t>
    </dgm:pt>
    <dgm:pt modelId="{CA776DFB-9842-4CD0-AE40-8CCD34B0EC1E}" type="parTrans" cxnId="{C2EE274D-EEFE-46EE-86C5-5701BA3C42E3}">
      <dgm:prSet/>
      <dgm:spPr/>
      <dgm:t>
        <a:bodyPr/>
        <a:lstStyle/>
        <a:p>
          <a:endParaRPr lang="en-GB"/>
        </a:p>
      </dgm:t>
    </dgm:pt>
    <dgm:pt modelId="{302E8347-AF57-4F9D-A0C5-3C616CFB5BDE}" type="sibTrans" cxnId="{C2EE274D-EEFE-46EE-86C5-5701BA3C42E3}">
      <dgm:prSet/>
      <dgm:spPr/>
      <dgm:t>
        <a:bodyPr/>
        <a:lstStyle/>
        <a:p>
          <a:endParaRPr lang="en-GB"/>
        </a:p>
      </dgm:t>
    </dgm:pt>
    <dgm:pt modelId="{C172410A-181A-4931-822A-0947E080AD4B}">
      <dgm:prSet phldrT="[Text]"/>
      <dgm:spPr/>
      <dgm:t>
        <a:bodyPr/>
        <a:lstStyle/>
        <a:p>
          <a:r>
            <a:rPr lang="en-SG" dirty="0"/>
            <a:t>Spintronic MRAM testing and Integration</a:t>
          </a:r>
          <a:endParaRPr lang="en-GB" dirty="0"/>
        </a:p>
      </dgm:t>
    </dgm:pt>
    <dgm:pt modelId="{8E8CECCE-21A7-4CF8-B2CB-61D1A58AC7F8}" type="parTrans" cxnId="{CD66B500-2779-4376-9C92-02F88DA43FC6}">
      <dgm:prSet/>
      <dgm:spPr/>
      <dgm:t>
        <a:bodyPr/>
        <a:lstStyle/>
        <a:p>
          <a:endParaRPr lang="en-GB"/>
        </a:p>
      </dgm:t>
    </dgm:pt>
    <dgm:pt modelId="{F1AF42CB-B7CD-44C6-BA36-C9B0A3895076}" type="sibTrans" cxnId="{CD66B500-2779-4376-9C92-02F88DA43FC6}">
      <dgm:prSet/>
      <dgm:spPr/>
      <dgm:t>
        <a:bodyPr/>
        <a:lstStyle/>
        <a:p>
          <a:endParaRPr lang="en-GB"/>
        </a:p>
      </dgm:t>
    </dgm:pt>
    <dgm:pt modelId="{493D6B4F-646E-4F5D-9501-BA62151D4D98}">
      <dgm:prSet phldrT="[Text]"/>
      <dgm:spPr/>
      <dgm:t>
        <a:bodyPr/>
        <a:lstStyle/>
        <a:p>
          <a:r>
            <a:rPr lang="en-SG" dirty="0"/>
            <a:t>MNIST Data Simulation &amp; Comparison</a:t>
          </a:r>
          <a:endParaRPr lang="en-GB" dirty="0"/>
        </a:p>
      </dgm:t>
    </dgm:pt>
    <dgm:pt modelId="{98D5ACA0-39A7-4B25-8CD4-805178144C52}" type="parTrans" cxnId="{331A6315-A7D3-4EBA-B050-2416FE4C2DDE}">
      <dgm:prSet/>
      <dgm:spPr/>
      <dgm:t>
        <a:bodyPr/>
        <a:lstStyle/>
        <a:p>
          <a:endParaRPr lang="en-GB"/>
        </a:p>
      </dgm:t>
    </dgm:pt>
    <dgm:pt modelId="{D5D16EFF-04AC-48C6-88B7-57265801E901}" type="sibTrans" cxnId="{331A6315-A7D3-4EBA-B050-2416FE4C2DDE}">
      <dgm:prSet/>
      <dgm:spPr/>
      <dgm:t>
        <a:bodyPr/>
        <a:lstStyle/>
        <a:p>
          <a:endParaRPr lang="en-GB"/>
        </a:p>
      </dgm:t>
    </dgm:pt>
    <dgm:pt modelId="{883DCF61-7AF8-4DA9-A2F3-1C2917FA2E12}">
      <dgm:prSet phldrT="[Text]"/>
      <dgm:spPr>
        <a:solidFill>
          <a:srgbClr val="00B050"/>
        </a:solidFill>
      </dgm:spPr>
      <dgm:t>
        <a:bodyPr/>
        <a:lstStyle/>
        <a:p>
          <a:r>
            <a:rPr lang="en-SG" dirty="0"/>
            <a:t>Spike-based MNIST Data Simulation &amp; Comparison</a:t>
          </a:r>
          <a:endParaRPr lang="en-GB" dirty="0"/>
        </a:p>
      </dgm:t>
    </dgm:pt>
    <dgm:pt modelId="{31E344EF-7006-4631-B513-82E4D691E19B}" type="parTrans" cxnId="{0C139FE3-0976-46EA-A114-B14EC4957D26}">
      <dgm:prSet/>
      <dgm:spPr/>
      <dgm:t>
        <a:bodyPr/>
        <a:lstStyle/>
        <a:p>
          <a:endParaRPr lang="en-GB"/>
        </a:p>
      </dgm:t>
    </dgm:pt>
    <dgm:pt modelId="{1FF73C98-F494-4DB0-A5FF-BB955A800C53}" type="sibTrans" cxnId="{0C139FE3-0976-46EA-A114-B14EC4957D26}">
      <dgm:prSet/>
      <dgm:spPr/>
      <dgm:t>
        <a:bodyPr/>
        <a:lstStyle/>
        <a:p>
          <a:endParaRPr lang="en-GB"/>
        </a:p>
      </dgm:t>
    </dgm:pt>
    <dgm:pt modelId="{840A50FC-CA43-4CEC-8A57-5032AE5DDBE9}" type="pres">
      <dgm:prSet presAssocID="{0A691605-A769-49DB-A9F9-32913955D838}" presName="Name0" presStyleCnt="0">
        <dgm:presLayoutVars>
          <dgm:dir/>
          <dgm:resizeHandles val="exact"/>
        </dgm:presLayoutVars>
      </dgm:prSet>
      <dgm:spPr/>
    </dgm:pt>
    <dgm:pt modelId="{2EB41CAE-B15F-490D-B550-647467A19598}" type="pres">
      <dgm:prSet presAssocID="{C172410A-181A-4931-822A-0947E080AD4B}" presName="parTxOnly" presStyleLbl="node1" presStyleIdx="0" presStyleCnt="5">
        <dgm:presLayoutVars>
          <dgm:bulletEnabled val="1"/>
        </dgm:presLayoutVars>
      </dgm:prSet>
      <dgm:spPr/>
    </dgm:pt>
    <dgm:pt modelId="{11B65B15-5879-4D07-B058-73865DF47A4D}" type="pres">
      <dgm:prSet presAssocID="{F1AF42CB-B7CD-44C6-BA36-C9B0A3895076}" presName="parSpace" presStyleCnt="0"/>
      <dgm:spPr/>
    </dgm:pt>
    <dgm:pt modelId="{020FF1D1-03D8-4946-B2E5-6EFBDF914905}" type="pres">
      <dgm:prSet presAssocID="{493D6B4F-646E-4F5D-9501-BA62151D4D98}" presName="parTxOnly" presStyleLbl="node1" presStyleIdx="1" presStyleCnt="5">
        <dgm:presLayoutVars>
          <dgm:bulletEnabled val="1"/>
        </dgm:presLayoutVars>
      </dgm:prSet>
      <dgm:spPr/>
    </dgm:pt>
    <dgm:pt modelId="{B7DD9CDD-76C9-47E5-B973-27803506F66F}" type="pres">
      <dgm:prSet presAssocID="{D5D16EFF-04AC-48C6-88B7-57265801E901}" presName="parSpace" presStyleCnt="0"/>
      <dgm:spPr/>
    </dgm:pt>
    <dgm:pt modelId="{0309F54A-68FF-4763-B6FA-BF1CD03F2292}" type="pres">
      <dgm:prSet presAssocID="{B3664E14-B69C-42E4-9F93-52653F418BEA}" presName="parTxOnly" presStyleLbl="node1" presStyleIdx="2" presStyleCnt="5">
        <dgm:presLayoutVars>
          <dgm:bulletEnabled val="1"/>
        </dgm:presLayoutVars>
      </dgm:prSet>
      <dgm:spPr/>
    </dgm:pt>
    <dgm:pt modelId="{3D4F71CE-1844-4431-B93C-A17F4AEDFC70}" type="pres">
      <dgm:prSet presAssocID="{7BF3AA5C-F46B-47F7-A68F-92EBECAC8647}" presName="parSpace" presStyleCnt="0"/>
      <dgm:spPr/>
    </dgm:pt>
    <dgm:pt modelId="{3BE34E47-F9D0-4DE0-8D45-ADF70F2DEE5B}" type="pres">
      <dgm:prSet presAssocID="{CCE948B2-DD7C-4309-8EAB-FB3F567F6986}" presName="parTxOnly" presStyleLbl="node1" presStyleIdx="3" presStyleCnt="5">
        <dgm:presLayoutVars>
          <dgm:bulletEnabled val="1"/>
        </dgm:presLayoutVars>
      </dgm:prSet>
      <dgm:spPr/>
    </dgm:pt>
    <dgm:pt modelId="{DE928261-4ACC-4565-BC94-D46587FDE31B}" type="pres">
      <dgm:prSet presAssocID="{302E8347-AF57-4F9D-A0C5-3C616CFB5BDE}" presName="parSpace" presStyleCnt="0"/>
      <dgm:spPr/>
    </dgm:pt>
    <dgm:pt modelId="{7501872B-5B99-4927-AE48-C10D6067FE8B}" type="pres">
      <dgm:prSet presAssocID="{883DCF61-7AF8-4DA9-A2F3-1C2917FA2E1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CD66B500-2779-4376-9C92-02F88DA43FC6}" srcId="{0A691605-A769-49DB-A9F9-32913955D838}" destId="{C172410A-181A-4931-822A-0947E080AD4B}" srcOrd="0" destOrd="0" parTransId="{8E8CECCE-21A7-4CF8-B2CB-61D1A58AC7F8}" sibTransId="{F1AF42CB-B7CD-44C6-BA36-C9B0A3895076}"/>
    <dgm:cxn modelId="{331A6315-A7D3-4EBA-B050-2416FE4C2DDE}" srcId="{0A691605-A769-49DB-A9F9-32913955D838}" destId="{493D6B4F-646E-4F5D-9501-BA62151D4D98}" srcOrd="1" destOrd="0" parTransId="{98D5ACA0-39A7-4B25-8CD4-805178144C52}" sibTransId="{D5D16EFF-04AC-48C6-88B7-57265801E901}"/>
    <dgm:cxn modelId="{40141E29-5C2C-4E0E-99BE-16C71110C911}" type="presOf" srcId="{C172410A-181A-4931-822A-0947E080AD4B}" destId="{2EB41CAE-B15F-490D-B550-647467A19598}" srcOrd="0" destOrd="0" presId="urn:microsoft.com/office/officeart/2005/8/layout/hChevron3"/>
    <dgm:cxn modelId="{05DABD5F-39BE-424F-97F1-451ED0DD0C1A}" srcId="{0A691605-A769-49DB-A9F9-32913955D838}" destId="{B3664E14-B69C-42E4-9F93-52653F418BEA}" srcOrd="2" destOrd="0" parTransId="{81291604-4262-438A-A816-1CCF9D5E5A9A}" sibTransId="{7BF3AA5C-F46B-47F7-A68F-92EBECAC8647}"/>
    <dgm:cxn modelId="{7B137467-5084-4986-A3A9-9AA121A8DF4C}" type="presOf" srcId="{CCE948B2-DD7C-4309-8EAB-FB3F567F6986}" destId="{3BE34E47-F9D0-4DE0-8D45-ADF70F2DEE5B}" srcOrd="0" destOrd="0" presId="urn:microsoft.com/office/officeart/2005/8/layout/hChevron3"/>
    <dgm:cxn modelId="{A520994A-57EC-42FA-9F97-2F2D65CD2829}" type="presOf" srcId="{B3664E14-B69C-42E4-9F93-52653F418BEA}" destId="{0309F54A-68FF-4763-B6FA-BF1CD03F2292}" srcOrd="0" destOrd="0" presId="urn:microsoft.com/office/officeart/2005/8/layout/hChevron3"/>
    <dgm:cxn modelId="{C2EE274D-EEFE-46EE-86C5-5701BA3C42E3}" srcId="{0A691605-A769-49DB-A9F9-32913955D838}" destId="{CCE948B2-DD7C-4309-8EAB-FB3F567F6986}" srcOrd="3" destOrd="0" parTransId="{CA776DFB-9842-4CD0-AE40-8CCD34B0EC1E}" sibTransId="{302E8347-AF57-4F9D-A0C5-3C616CFB5BDE}"/>
    <dgm:cxn modelId="{A239464F-B670-4963-B230-2E288F7AF2FF}" type="presOf" srcId="{883DCF61-7AF8-4DA9-A2F3-1C2917FA2E12}" destId="{7501872B-5B99-4927-AE48-C10D6067FE8B}" srcOrd="0" destOrd="0" presId="urn:microsoft.com/office/officeart/2005/8/layout/hChevron3"/>
    <dgm:cxn modelId="{10DAE174-058B-4BEA-80B6-3A80A4037A82}" type="presOf" srcId="{0A691605-A769-49DB-A9F9-32913955D838}" destId="{840A50FC-CA43-4CEC-8A57-5032AE5DDBE9}" srcOrd="0" destOrd="0" presId="urn:microsoft.com/office/officeart/2005/8/layout/hChevron3"/>
    <dgm:cxn modelId="{10E7FFD0-F856-4BE3-92AB-A13A9B7B2F6F}" type="presOf" srcId="{493D6B4F-646E-4F5D-9501-BA62151D4D98}" destId="{020FF1D1-03D8-4946-B2E5-6EFBDF914905}" srcOrd="0" destOrd="0" presId="urn:microsoft.com/office/officeart/2005/8/layout/hChevron3"/>
    <dgm:cxn modelId="{0C139FE3-0976-46EA-A114-B14EC4957D26}" srcId="{0A691605-A769-49DB-A9F9-32913955D838}" destId="{883DCF61-7AF8-4DA9-A2F3-1C2917FA2E12}" srcOrd="4" destOrd="0" parTransId="{31E344EF-7006-4631-B513-82E4D691E19B}" sibTransId="{1FF73C98-F494-4DB0-A5FF-BB955A800C53}"/>
    <dgm:cxn modelId="{3AD6D4C2-FDED-4AFE-B57E-CB1BCE3F8890}" type="presParOf" srcId="{840A50FC-CA43-4CEC-8A57-5032AE5DDBE9}" destId="{2EB41CAE-B15F-490D-B550-647467A19598}" srcOrd="0" destOrd="0" presId="urn:microsoft.com/office/officeart/2005/8/layout/hChevron3"/>
    <dgm:cxn modelId="{DE0894DD-AC99-413C-9098-766941E8C01C}" type="presParOf" srcId="{840A50FC-CA43-4CEC-8A57-5032AE5DDBE9}" destId="{11B65B15-5879-4D07-B058-73865DF47A4D}" srcOrd="1" destOrd="0" presId="urn:microsoft.com/office/officeart/2005/8/layout/hChevron3"/>
    <dgm:cxn modelId="{6410E4B1-E130-456C-9600-30F51F2D05E4}" type="presParOf" srcId="{840A50FC-CA43-4CEC-8A57-5032AE5DDBE9}" destId="{020FF1D1-03D8-4946-B2E5-6EFBDF914905}" srcOrd="2" destOrd="0" presId="urn:microsoft.com/office/officeart/2005/8/layout/hChevron3"/>
    <dgm:cxn modelId="{E84D6FF0-4725-4567-9E3D-C6D47581E91F}" type="presParOf" srcId="{840A50FC-CA43-4CEC-8A57-5032AE5DDBE9}" destId="{B7DD9CDD-76C9-47E5-B973-27803506F66F}" srcOrd="3" destOrd="0" presId="urn:microsoft.com/office/officeart/2005/8/layout/hChevron3"/>
    <dgm:cxn modelId="{9E9511B7-664B-421B-A954-57508E839BD7}" type="presParOf" srcId="{840A50FC-CA43-4CEC-8A57-5032AE5DDBE9}" destId="{0309F54A-68FF-4763-B6FA-BF1CD03F2292}" srcOrd="4" destOrd="0" presId="urn:microsoft.com/office/officeart/2005/8/layout/hChevron3"/>
    <dgm:cxn modelId="{5359BA0B-DBF6-413E-A989-572BF9A4475C}" type="presParOf" srcId="{840A50FC-CA43-4CEC-8A57-5032AE5DDBE9}" destId="{3D4F71CE-1844-4431-B93C-A17F4AEDFC70}" srcOrd="5" destOrd="0" presId="urn:microsoft.com/office/officeart/2005/8/layout/hChevron3"/>
    <dgm:cxn modelId="{20A93FB2-0DA6-472D-9DC3-8CC53D54C1C5}" type="presParOf" srcId="{840A50FC-CA43-4CEC-8A57-5032AE5DDBE9}" destId="{3BE34E47-F9D0-4DE0-8D45-ADF70F2DEE5B}" srcOrd="6" destOrd="0" presId="urn:microsoft.com/office/officeart/2005/8/layout/hChevron3"/>
    <dgm:cxn modelId="{707B6A1B-6BEA-449D-9D91-3C9DDFBE4BD3}" type="presParOf" srcId="{840A50FC-CA43-4CEC-8A57-5032AE5DDBE9}" destId="{DE928261-4ACC-4565-BC94-D46587FDE31B}" srcOrd="7" destOrd="0" presId="urn:microsoft.com/office/officeart/2005/8/layout/hChevron3"/>
    <dgm:cxn modelId="{541F6315-5F08-4D28-8EB5-E9774EA60EE9}" type="presParOf" srcId="{840A50FC-CA43-4CEC-8A57-5032AE5DDBE9}" destId="{7501872B-5B99-4927-AE48-C10D6067FE8B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B41CAE-B15F-490D-B550-647467A19598}">
      <dsp:nvSpPr>
        <dsp:cNvPr id="0" name=""/>
        <dsp:cNvSpPr/>
      </dsp:nvSpPr>
      <dsp:spPr>
        <a:xfrm>
          <a:off x="1404" y="1715964"/>
          <a:ext cx="2738902" cy="10955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Spintronic MRAM testing and Integration</a:t>
          </a:r>
          <a:endParaRPr lang="en-GB" sz="1700" kern="1200" dirty="0"/>
        </a:p>
      </dsp:txBody>
      <dsp:txXfrm>
        <a:off x="1404" y="1715964"/>
        <a:ext cx="2465012" cy="1095560"/>
      </dsp:txXfrm>
    </dsp:sp>
    <dsp:sp modelId="{020FF1D1-03D8-4946-B2E5-6EFBDF914905}">
      <dsp:nvSpPr>
        <dsp:cNvPr id="0" name=""/>
        <dsp:cNvSpPr/>
      </dsp:nvSpPr>
      <dsp:spPr>
        <a:xfrm>
          <a:off x="2192526" y="1715964"/>
          <a:ext cx="2738902" cy="10955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MNIST Data Simulation &amp; Comparison</a:t>
          </a:r>
          <a:endParaRPr lang="en-GB" sz="1700" kern="1200" dirty="0"/>
        </a:p>
      </dsp:txBody>
      <dsp:txXfrm>
        <a:off x="2740306" y="1715964"/>
        <a:ext cx="1643342" cy="1095560"/>
      </dsp:txXfrm>
    </dsp:sp>
    <dsp:sp modelId="{0309F54A-68FF-4763-B6FA-BF1CD03F2292}">
      <dsp:nvSpPr>
        <dsp:cNvPr id="0" name=""/>
        <dsp:cNvSpPr/>
      </dsp:nvSpPr>
      <dsp:spPr>
        <a:xfrm>
          <a:off x="4383648" y="1715964"/>
          <a:ext cx="2738902" cy="1095560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Develop a Single Simplified Spike-based Neuron Model</a:t>
          </a:r>
          <a:endParaRPr lang="en-GB" sz="1700" kern="1200" dirty="0"/>
        </a:p>
      </dsp:txBody>
      <dsp:txXfrm>
        <a:off x="4931428" y="1715964"/>
        <a:ext cx="1643342" cy="1095560"/>
      </dsp:txXfrm>
    </dsp:sp>
    <dsp:sp modelId="{3BE34E47-F9D0-4DE0-8D45-ADF70F2DEE5B}">
      <dsp:nvSpPr>
        <dsp:cNvPr id="0" name=""/>
        <dsp:cNvSpPr/>
      </dsp:nvSpPr>
      <dsp:spPr>
        <a:xfrm>
          <a:off x="6574770" y="1715964"/>
          <a:ext cx="2738902" cy="1095560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Spike-based Neuron Model Scaling</a:t>
          </a:r>
          <a:endParaRPr lang="en-GB" sz="1700" kern="1200" dirty="0"/>
        </a:p>
      </dsp:txBody>
      <dsp:txXfrm>
        <a:off x="7122550" y="1715964"/>
        <a:ext cx="1643342" cy="1095560"/>
      </dsp:txXfrm>
    </dsp:sp>
    <dsp:sp modelId="{7501872B-5B99-4927-AE48-C10D6067FE8B}">
      <dsp:nvSpPr>
        <dsp:cNvPr id="0" name=""/>
        <dsp:cNvSpPr/>
      </dsp:nvSpPr>
      <dsp:spPr>
        <a:xfrm>
          <a:off x="8765892" y="1715964"/>
          <a:ext cx="2738902" cy="1095560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Spike-based MNIST Data Simulation &amp; Comparison</a:t>
          </a:r>
          <a:endParaRPr lang="en-GB" sz="1700" kern="1200" dirty="0"/>
        </a:p>
      </dsp:txBody>
      <dsp:txXfrm>
        <a:off x="9313672" y="1715964"/>
        <a:ext cx="1643342" cy="1095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E4DB0-6B0E-48EB-AC2D-B78FE6BAEFE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FDDA0-978E-4090-9A56-21F00BA9A5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613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758C9-8A99-4B3F-9F7B-C3364D79F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781DA-46C4-41DA-B1FA-3622756AC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BF864-81E5-478F-9BC4-3682A658F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5504-9617-4130-B868-C5C76EE5D406}" type="datetime1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A612A-3527-4F5F-A8BD-B4E8257F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9A4EF-CA3D-4F5E-8217-1FBB7E28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34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36E6A-74CE-4F1F-B3AD-C3709400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4313A2-5C53-4225-BB4C-6FFBE2DD9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339A2-DCF0-47D8-AA4A-DCD0351D4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56BD-579A-4508-93A1-F44660A7542D}" type="datetime1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7FE7A-38D8-4767-8A58-338A1D28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521C3-6781-4F05-BD67-697C65F3B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417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2D7361-5A0A-4CD0-9929-E62A212B6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283053-EFD4-4392-A73C-55A269224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DBA8E-1F45-4FB7-AE34-7FBF027D4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EA8EE-1B8A-4F0F-9FEE-9B42787BBBAD}" type="datetime1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E3AD3-0C65-4DED-829B-E7F9A441F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0BE93-B2CB-4FA4-AEE5-56C4B377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994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11DF9-7A6D-406C-B497-CA632ECC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1F3F5-149C-484F-AB82-3B712FC29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46386-6DA8-421E-830A-EF702A563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48DC-EE00-4C9D-94C1-42C2F7EAB321}" type="datetime1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2FA83-7782-443C-8B2E-C1D89596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99693-EE33-4B99-941E-1C30B179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60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38A75-77C3-4470-B5AA-A3F594424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7DEED-3A39-4EF6-87D2-3090D8C9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F5212-A37E-4713-A058-E653CAB4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F4BD-F589-4B85-A5A7-3FFCB892634D}" type="datetime1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4FEEA-56C0-4D4A-BF2A-832B76A34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870B5-1F75-46AC-A61E-17FEF8EF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45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72F3-90EB-49A1-A0C9-E2AA6D44F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5BD4B-AD60-402E-B06A-5BB294CCAB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BA1F0-5161-41BE-9F79-9EF4D3806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907FE-4114-4F7F-97CD-C298500E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A24-C33B-48E0-A747-3A1BBFF1CB60}" type="datetime1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DF810-2A0B-4185-A1B7-33747E026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C05CA-F9D4-4900-84A4-EE757DEA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07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0A68-3D20-4A87-B906-E228A486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67200-6910-431B-85D6-9760E2AED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C2D08-6CAE-453E-AD7D-5B26A1510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4DC45-707B-4305-B111-CAA19BB50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DDE0A0-49B3-417F-B515-DCB90C7655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11DA0D-BACD-41FE-B52B-FF0320364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4E597-6384-4D21-A587-1B145B29ED00}" type="datetime1">
              <a:rPr lang="en-GB" smtClean="0"/>
              <a:t>31/01/2020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53331B-7B06-4739-BBD5-098F44078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FBCD65-D803-489E-B8DE-87B7F0F6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20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8FE1A-E17F-42DF-9060-12642508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14EE5-F079-48BC-A32F-4688A0256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B8C4-3B0A-4B1A-A513-BEF5A8FBE171}" type="datetime1">
              <a:rPr lang="en-GB" smtClean="0"/>
              <a:t>31/01/2020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587694-EC89-4B77-AF32-747762118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01FCA-3D29-4986-B477-49ECFA8D2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83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C0C887-EBF1-42D7-86FF-E6DFEC3AF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86329-BC6E-4CB4-A866-6BA35242632D}" type="datetime1">
              <a:rPr lang="en-GB" smtClean="0"/>
              <a:t>31/01/2020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EF5C5-8A37-4E4A-A41F-63806D414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C781F-2773-47CD-BAF4-CEEE9A1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51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FAE1-26F8-431E-BB9F-2898D4ED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3DD22-D7B6-4679-8997-374D1BBFC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BD85D-073D-4591-992C-98BAFB6D8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5AA8A-6DF2-49D4-85D1-EABA00228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578AB-6AB7-41FF-952A-85991BFE5331}" type="datetime1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CBA93-59F5-4850-881C-B3D3FB92C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C341B-3B85-4451-9735-22723728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187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951C-A3F5-495C-AD01-7FC82F726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41A00F-5353-4B30-A2B9-8FB348CEF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75986-7C5C-4C14-92F2-63E2B5DB6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9D853-923C-4863-8A74-0C1CFB48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1B2-AE92-44C1-AE0A-A618AA565EC5}" type="datetime1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A44B4-7791-44C1-B5E8-6D5AE98FB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E9954-6994-4B6B-9216-E11731E8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411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D4F73C-C9D8-4A7A-A6CE-09F719F3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017F7-3EBB-44A6-881E-436367C09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026D9-7221-4034-9AD3-FD0074B35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C0C8F-D56A-40CC-9513-AF6962630A8C}" type="datetime1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E5AE0-C5EF-4E15-BF34-01E9E9711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4D8A6-4756-4EAB-8E02-6FDC948BF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6877C-4AE1-4F63-BAE2-155794032C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43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2.gif"/><Relationship Id="rId10" Type="http://schemas.openxmlformats.org/officeDocument/2006/relationships/image" Target="../media/image23.png"/><Relationship Id="rId4" Type="http://schemas.openxmlformats.org/officeDocument/2006/relationships/image" Target="../media/image5.jp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5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jp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103C270-CAC5-4F1D-B6D2-CAB6BD66847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9144000" cy="5143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67C6C8B-5769-4799-AB31-108E5B2B27C7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D4504A-123D-45C6-80E0-8FD306C5D012}"/>
                </a:ext>
              </a:extLst>
            </p:cNvPr>
            <p:cNvSpPr/>
            <p:nvPr/>
          </p:nvSpPr>
          <p:spPr>
            <a:xfrm>
              <a:off x="463517" y="1406018"/>
              <a:ext cx="2521079" cy="92494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2400" b="1" dirty="0">
                  <a:solidFill>
                    <a:srgbClr val="FFFFFF"/>
                  </a:solidFill>
                  <a:effectLst/>
                  <a:latin typeface="ArialMT" pitchFamily="2" charset="0"/>
                  <a:ea typeface="ArialMT" pitchFamily="2" charset="0"/>
                  <a:cs typeface="ArialMT" pitchFamily="2" charset="0"/>
                </a:rPr>
                <a:t>Spin-based Neuromorphic Computing (Simulation)</a:t>
              </a:r>
              <a:endParaRPr lang="en-GB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F9BD8B-5B60-4AC8-9173-7D2101DD6711}"/>
                </a:ext>
              </a:extLst>
            </p:cNvPr>
            <p:cNvSpPr/>
            <p:nvPr/>
          </p:nvSpPr>
          <p:spPr>
            <a:xfrm>
              <a:off x="463517" y="2443649"/>
              <a:ext cx="2311498" cy="189652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>
                  <a:solidFill>
                    <a:srgbClr val="FFFFFF"/>
                  </a:solidFill>
                  <a:latin typeface="ArialMT" pitchFamily="2" charset="0"/>
                  <a:ea typeface="ArialMT" pitchFamily="2" charset="0"/>
                  <a:cs typeface="ArialMT" pitchFamily="2" charset="0"/>
                </a:rPr>
                <a:t>Presented by: CHONG TIAN EN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>
                  <a:solidFill>
                    <a:srgbClr val="FFFFFF"/>
                  </a:solidFill>
                  <a:effectLst/>
                  <a:latin typeface="ArialMT" pitchFamily="2" charset="0"/>
                  <a:ea typeface="ArialMT" pitchFamily="2" charset="0"/>
                  <a:cs typeface="ArialMT" pitchFamily="2" charset="0"/>
                </a:rPr>
                <a:t>Supervised by: S.N. </a:t>
              </a:r>
              <a:r>
                <a:rPr lang="en-GB" sz="1400" dirty="0" err="1">
                  <a:solidFill>
                    <a:srgbClr val="FFFFFF"/>
                  </a:solidFill>
                  <a:effectLst/>
                  <a:latin typeface="ArialMT" pitchFamily="2" charset="0"/>
                  <a:ea typeface="ArialMT" pitchFamily="2" charset="0"/>
                  <a:cs typeface="ArialMT" pitchFamily="2" charset="0"/>
                </a:rPr>
                <a:t>Piramananyagam</a:t>
              </a:r>
              <a:endParaRPr lang="en-GB" sz="1400" dirty="0">
                <a:solidFill>
                  <a:srgbClr val="FFFFFF"/>
                </a:solidFill>
                <a:effectLst/>
                <a:latin typeface="ArialMT" pitchFamily="2" charset="0"/>
                <a:ea typeface="ArialMT" pitchFamily="2" charset="0"/>
                <a:cs typeface="ArialMT" pitchFamily="2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>
                  <a:solidFill>
                    <a:srgbClr val="FFFFFF"/>
                  </a:solidFill>
                  <a:latin typeface="ArialMT" pitchFamily="2" charset="0"/>
                  <a:ea typeface="ArialMT" pitchFamily="2" charset="0"/>
                  <a:cs typeface="ArialMT" pitchFamily="2" charset="0"/>
                </a:rPr>
                <a:t>Associate Professor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>
                  <a:solidFill>
                    <a:srgbClr val="FFFFFF"/>
                  </a:solidFill>
                  <a:effectLst/>
                  <a:latin typeface="ArialMT" pitchFamily="2" charset="0"/>
                  <a:ea typeface="ArialMT" pitchFamily="2" charset="0"/>
                  <a:cs typeface="ArialMT" pitchFamily="2" charset="0"/>
                </a:rPr>
                <a:t>Division of PAP, SPMS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>
                  <a:solidFill>
                    <a:srgbClr val="FFFFFF"/>
                  </a:solidFill>
                  <a:latin typeface="ArialMT" pitchFamily="2" charset="0"/>
                  <a:ea typeface="Calibri" panose="020F0502020204030204" pitchFamily="34" charset="0"/>
                </a:rPr>
                <a:t>Co-supervised by: Mohamed M. Sabry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>
                  <a:solidFill>
                    <a:srgbClr val="FFFFFF"/>
                  </a:solidFill>
                  <a:effectLst/>
                  <a:latin typeface="ArialMT" pitchFamily="2" charset="0"/>
                  <a:ea typeface="Calibri" panose="020F0502020204030204" pitchFamily="34" charset="0"/>
                </a:rPr>
                <a:t>Assistant Professor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>
                  <a:solidFill>
                    <a:srgbClr val="FFFFFF"/>
                  </a:solidFill>
                  <a:latin typeface="ArialMT" pitchFamily="2" charset="0"/>
                  <a:ea typeface="Calibri" panose="020F0502020204030204" pitchFamily="34" charset="0"/>
                </a:rPr>
                <a:t>School of Computer Science and Engineering</a:t>
              </a:r>
              <a:endParaRPr lang="en-GB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30D1BC-678E-4DB6-AE46-469735D0F814}"/>
                </a:ext>
              </a:extLst>
            </p:cNvPr>
            <p:cNvSpPr/>
            <p:nvPr/>
          </p:nvSpPr>
          <p:spPr>
            <a:xfrm>
              <a:off x="463517" y="4576172"/>
              <a:ext cx="263605" cy="26394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SG" sz="1400" i="1" dirty="0">
                  <a:solidFill>
                    <a:srgbClr val="FFFFFF"/>
                  </a:solidFill>
                  <a:effectLst/>
                  <a:latin typeface="ArialMT" pitchFamily="2" charset="0"/>
                  <a:ea typeface="Calibri" panose="020F0502020204030204" pitchFamily="34" charset="0"/>
                </a:rPr>
                <a:t>31</a:t>
              </a:r>
              <a:endParaRPr lang="en-GB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DA8DF73-2EB1-4826-BA33-5D2DD39CCADC}"/>
                </a:ext>
              </a:extLst>
            </p:cNvPr>
            <p:cNvSpPr/>
            <p:nvPr/>
          </p:nvSpPr>
          <p:spPr>
            <a:xfrm>
              <a:off x="661637" y="4576622"/>
              <a:ext cx="132495" cy="17596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SG" sz="950" i="1" dirty="0">
                  <a:solidFill>
                    <a:srgbClr val="FFFFFF"/>
                  </a:solidFill>
                  <a:latin typeface="ArialMT" pitchFamily="2" charset="0"/>
                  <a:ea typeface="Calibri" panose="020F0502020204030204" pitchFamily="34" charset="0"/>
                </a:rPr>
                <a:t>s</a:t>
              </a:r>
              <a:r>
                <a:rPr lang="en-GB" sz="950" i="1" dirty="0">
                  <a:solidFill>
                    <a:srgbClr val="FFFFFF"/>
                  </a:solidFill>
                  <a:latin typeface="ArialMT" pitchFamily="2" charset="0"/>
                  <a:ea typeface="Calibri" panose="020F0502020204030204" pitchFamily="34" charset="0"/>
                </a:rPr>
                <a:t>t</a:t>
              </a:r>
              <a:endParaRPr lang="en-GB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AAAA40-93F6-4E2B-90F5-09173B472AEF}"/>
                </a:ext>
              </a:extLst>
            </p:cNvPr>
            <p:cNvSpPr/>
            <p:nvPr/>
          </p:nvSpPr>
          <p:spPr>
            <a:xfrm>
              <a:off x="809465" y="4576172"/>
              <a:ext cx="1013341" cy="26394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i="1" dirty="0">
                  <a:solidFill>
                    <a:srgbClr val="FFFFFF"/>
                  </a:solidFill>
                  <a:latin typeface="ArialMT" pitchFamily="2" charset="0"/>
                  <a:ea typeface="ArialMT" pitchFamily="2" charset="0"/>
                  <a:cs typeface="ArialMT" pitchFamily="2" charset="0"/>
                </a:rPr>
                <a:t>January</a:t>
              </a:r>
              <a:r>
                <a:rPr lang="en-GB" sz="1400" i="1" dirty="0">
                  <a:solidFill>
                    <a:srgbClr val="FFFFFF"/>
                  </a:solidFill>
                  <a:effectLst/>
                  <a:latin typeface="ArialMT" pitchFamily="2" charset="0"/>
                  <a:ea typeface="ArialMT" pitchFamily="2" charset="0"/>
                  <a:cs typeface="ArialMT" pitchFamily="2" charset="0"/>
                </a:rPr>
                <a:t> 2020</a:t>
              </a:r>
              <a:endParaRPr lang="en-GB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515BD55-7534-4F9F-B0C2-3C9EBC4D7808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184136" y="4708145"/>
              <a:ext cx="1112521" cy="420624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C45515-D260-4E20-AA12-4F96561F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67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11045351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b="1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Spintronics Advantage vs Conventional SSD</a:t>
            </a:r>
            <a:endParaRPr lang="en-GB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B00802-1519-4371-B53E-EDA862F8E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7200"/>
            <a:ext cx="10515600" cy="1508125"/>
          </a:xfrm>
        </p:spPr>
        <p:txBody>
          <a:bodyPr/>
          <a:lstStyle/>
          <a:p>
            <a:r>
              <a:rPr lang="en-SG" dirty="0"/>
              <a:t>Higher read/write speed</a:t>
            </a:r>
          </a:p>
          <a:p>
            <a:r>
              <a:rPr lang="en-SG" dirty="0"/>
              <a:t>Lower power</a:t>
            </a:r>
          </a:p>
          <a:p>
            <a:r>
              <a:rPr lang="en-GB" dirty="0"/>
              <a:t>No wear out (Unlimited read/write cycle)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13F9AD-E981-41B4-A8FB-073E2DE391DA}"/>
              </a:ext>
            </a:extLst>
          </p:cNvPr>
          <p:cNvSpPr/>
          <p:nvPr/>
        </p:nvSpPr>
        <p:spPr>
          <a:xfrm>
            <a:off x="6096000" y="58663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(What is MRAM | </a:t>
            </a:r>
            <a:r>
              <a:rPr lang="en-SG" b="0" i="0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MagnetoResistive</a:t>
            </a:r>
            <a:r>
              <a:rPr lang="en-SG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Memory Technology | Electronics Notes 2020)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32BC7-A8D0-4E88-B5D2-F8DD0F98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511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11045351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b="1" dirty="0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Objective</a:t>
            </a:r>
            <a:endParaRPr lang="en-GB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B00802-1519-4371-B53E-EDA862F8E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7200"/>
            <a:ext cx="10515600" cy="1508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SG" dirty="0"/>
              <a:t>To </a:t>
            </a:r>
            <a:r>
              <a:rPr lang="en-SG" u="sng" dirty="0"/>
              <a:t>create</a:t>
            </a:r>
            <a:r>
              <a:rPr lang="en-SG" dirty="0"/>
              <a:t> and </a:t>
            </a:r>
            <a:r>
              <a:rPr lang="en-SG" u="sng" dirty="0"/>
              <a:t>simulate</a:t>
            </a:r>
            <a:r>
              <a:rPr lang="en-SG" dirty="0"/>
              <a:t> model of neuromorphic network, incorporated with spintronic MRAM (Spin Hall Effect) and </a:t>
            </a:r>
            <a:r>
              <a:rPr lang="en-SG" u="sng" dirty="0"/>
              <a:t>compare</a:t>
            </a:r>
            <a:r>
              <a:rPr lang="en-SG" dirty="0"/>
              <a:t> the performance between </a:t>
            </a:r>
            <a:r>
              <a:rPr lang="en-SG" b="1" dirty="0"/>
              <a:t>neuromorphic model </a:t>
            </a:r>
            <a:r>
              <a:rPr lang="en-SG" dirty="0"/>
              <a:t>and </a:t>
            </a:r>
            <a:r>
              <a:rPr lang="en-SG" b="1" dirty="0"/>
              <a:t>traditional software implemented neural network model</a:t>
            </a:r>
            <a:r>
              <a:rPr lang="en-SG" dirty="0"/>
              <a:t>.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13F9AD-E981-41B4-A8FB-073E2DE391DA}"/>
              </a:ext>
            </a:extLst>
          </p:cNvPr>
          <p:cNvSpPr/>
          <p:nvPr/>
        </p:nvSpPr>
        <p:spPr>
          <a:xfrm>
            <a:off x="6096000" y="58663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(What is MRAM | </a:t>
            </a:r>
            <a:r>
              <a:rPr lang="en-SG" b="0" i="0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MagnetoResistive</a:t>
            </a:r>
            <a:r>
              <a:rPr lang="en-SG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Memory Technology | Electronics Notes 2020)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7E55A-1B50-4FFC-9FB2-8CD11543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503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11045351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b="1" dirty="0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Simulation Details (Outline)</a:t>
            </a:r>
            <a:endParaRPr lang="en-GB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1DE2D32-E3F0-410E-9FCE-8EDBD6E73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699" y="1854962"/>
            <a:ext cx="11065779" cy="3554602"/>
          </a:xfrm>
        </p:spPr>
        <p:txBody>
          <a:bodyPr>
            <a:normAutofit lnSpcReduction="10000"/>
          </a:bodyPr>
          <a:lstStyle/>
          <a:p>
            <a:r>
              <a:rPr lang="en-SG" dirty="0"/>
              <a:t>Theory:</a:t>
            </a:r>
          </a:p>
          <a:p>
            <a:pPr lvl="1"/>
            <a:r>
              <a:rPr lang="en-SG" dirty="0"/>
              <a:t>Synaptic Weight</a:t>
            </a:r>
          </a:p>
          <a:p>
            <a:pPr lvl="1"/>
            <a:r>
              <a:rPr lang="en-SG" dirty="0" err="1"/>
              <a:t>Weight→Resistance</a:t>
            </a:r>
            <a:endParaRPr lang="en-SG" dirty="0"/>
          </a:p>
          <a:p>
            <a:pPr lvl="1"/>
            <a:r>
              <a:rPr lang="en-SG" dirty="0"/>
              <a:t>Matrix Implementation</a:t>
            </a:r>
          </a:p>
          <a:p>
            <a:pPr lvl="1"/>
            <a:r>
              <a:rPr lang="en-SG" dirty="0"/>
              <a:t>Inverting Summing Operational Amplifier (</a:t>
            </a:r>
            <a:r>
              <a:rPr lang="en-SG" dirty="0" err="1"/>
              <a:t>OpAmp</a:t>
            </a:r>
            <a:r>
              <a:rPr lang="en-SG" dirty="0"/>
              <a:t>)</a:t>
            </a:r>
          </a:p>
          <a:p>
            <a:r>
              <a:rPr lang="en-SG" dirty="0"/>
              <a:t>Actual Simulation Environment:</a:t>
            </a:r>
          </a:p>
          <a:p>
            <a:pPr lvl="1"/>
            <a:r>
              <a:rPr lang="en-SG" dirty="0"/>
              <a:t>Cadence Development Environment with 65nm Process Design Kit (PDK)</a:t>
            </a:r>
          </a:p>
          <a:p>
            <a:pPr lvl="1"/>
            <a:r>
              <a:rPr lang="en-SG" dirty="0"/>
              <a:t>Code Files</a:t>
            </a:r>
          </a:p>
          <a:p>
            <a:pPr lvl="1"/>
            <a:r>
              <a:rPr lang="en-SG" dirty="0"/>
              <a:t>Programmable Scalable Network (Generated)</a:t>
            </a:r>
          </a:p>
          <a:p>
            <a:endParaRPr lang="en-SG" dirty="0"/>
          </a:p>
          <a:p>
            <a:endParaRPr lang="en-SG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ACCFD-1EBE-4F0D-946F-09694EE63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605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11045351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b="1" dirty="0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Synaptic Weight</a:t>
            </a:r>
            <a:endParaRPr lang="en-GB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E69A881B-2F75-4A25-A9EC-0FEE28812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40710" t="32654" r="45843" b="22040"/>
          <a:stretch/>
        </p:blipFill>
        <p:spPr>
          <a:xfrm>
            <a:off x="1275127" y="1688281"/>
            <a:ext cx="2181138" cy="4133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3">
                <a:extLst>
                  <a:ext uri="{FF2B5EF4-FFF2-40B4-BE49-F238E27FC236}">
                    <a16:creationId xmlns:a16="http://schemas.microsoft.com/office/drawing/2014/main" id="{2A2E0CA2-DA2B-4526-BE7C-E76DE17D68D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40222628"/>
                  </p:ext>
                </p:extLst>
              </p:nvPr>
            </p:nvGraphicFramePr>
            <p:xfrm>
              <a:off x="5790848" y="2118527"/>
              <a:ext cx="5694030" cy="3024272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1898010">
                      <a:extLst>
                        <a:ext uri="{9D8B030D-6E8A-4147-A177-3AD203B41FA5}">
                          <a16:colId xmlns:a16="http://schemas.microsoft.com/office/drawing/2014/main" val="3756144904"/>
                        </a:ext>
                      </a:extLst>
                    </a:gridCol>
                    <a:gridCol w="1898010">
                      <a:extLst>
                        <a:ext uri="{9D8B030D-6E8A-4147-A177-3AD203B41FA5}">
                          <a16:colId xmlns:a16="http://schemas.microsoft.com/office/drawing/2014/main" val="981814675"/>
                        </a:ext>
                      </a:extLst>
                    </a:gridCol>
                    <a:gridCol w="1898010">
                      <a:extLst>
                        <a:ext uri="{9D8B030D-6E8A-4147-A177-3AD203B41FA5}">
                          <a16:colId xmlns:a16="http://schemas.microsoft.com/office/drawing/2014/main" val="4171248264"/>
                        </a:ext>
                      </a:extLst>
                    </a:gridCol>
                  </a:tblGrid>
                  <a:tr h="7560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54566803"/>
                      </a:ext>
                    </a:extLst>
                  </a:tr>
                  <a:tr h="7560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765893"/>
                      </a:ext>
                    </a:extLst>
                  </a:tr>
                  <a:tr h="7560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59981763"/>
                      </a:ext>
                    </a:extLst>
                  </a:tr>
                  <a:tr h="7560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3455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3">
                <a:extLst>
                  <a:ext uri="{FF2B5EF4-FFF2-40B4-BE49-F238E27FC236}">
                    <a16:creationId xmlns:a16="http://schemas.microsoft.com/office/drawing/2014/main" id="{2A2E0CA2-DA2B-4526-BE7C-E76DE17D68D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40222628"/>
                  </p:ext>
                </p:extLst>
              </p:nvPr>
            </p:nvGraphicFramePr>
            <p:xfrm>
              <a:off x="5790848" y="2118527"/>
              <a:ext cx="5694030" cy="3024272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1898010">
                      <a:extLst>
                        <a:ext uri="{9D8B030D-6E8A-4147-A177-3AD203B41FA5}">
                          <a16:colId xmlns:a16="http://schemas.microsoft.com/office/drawing/2014/main" val="3756144904"/>
                        </a:ext>
                      </a:extLst>
                    </a:gridCol>
                    <a:gridCol w="1898010">
                      <a:extLst>
                        <a:ext uri="{9D8B030D-6E8A-4147-A177-3AD203B41FA5}">
                          <a16:colId xmlns:a16="http://schemas.microsoft.com/office/drawing/2014/main" val="981814675"/>
                        </a:ext>
                      </a:extLst>
                    </a:gridCol>
                    <a:gridCol w="1898010">
                      <a:extLst>
                        <a:ext uri="{9D8B030D-6E8A-4147-A177-3AD203B41FA5}">
                          <a16:colId xmlns:a16="http://schemas.microsoft.com/office/drawing/2014/main" val="4171248264"/>
                        </a:ext>
                      </a:extLst>
                    </a:gridCol>
                  </a:tblGrid>
                  <a:tr h="7560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21" t="-806" r="-200641" b="-302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321" t="-806" r="-100641" b="-302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321" t="-806" r="-641" b="-3024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4566803"/>
                      </a:ext>
                    </a:extLst>
                  </a:tr>
                  <a:tr h="7560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21" t="-100000" r="-20064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321" t="-100000" r="-10064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321" t="-100000" r="-64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65893"/>
                      </a:ext>
                    </a:extLst>
                  </a:tr>
                  <a:tr h="7560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21" t="-201613" r="-200641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321" t="-201613" r="-100641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321" t="-201613" r="-641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9981763"/>
                      </a:ext>
                    </a:extLst>
                  </a:tr>
                  <a:tr h="7560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21" t="-301613" r="-200641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321" t="-301613" r="-100641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321" t="-301613" r="-641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34553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8AA343-92E4-46D6-BB48-CB4B67414482}"/>
                  </a:ext>
                </a:extLst>
              </p:cNvPr>
              <p:cNvSpPr txBox="1"/>
              <p:nvPr/>
            </p:nvSpPr>
            <p:spPr>
              <a:xfrm>
                <a:off x="6528786" y="5288701"/>
                <a:ext cx="441390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dirty="0"/>
                  <a:t>Note: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</m:oMath>
                </a14:m>
                <a:r>
                  <a:rPr lang="en-SG" dirty="0"/>
                  <a:t> means weight from node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SG" dirty="0"/>
                  <a:t> to node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S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SG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SG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SG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8AA343-92E4-46D6-BB48-CB4B67414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786" y="5288701"/>
                <a:ext cx="4413901" cy="923330"/>
              </a:xfrm>
              <a:prstGeom prst="rect">
                <a:avLst/>
              </a:prstGeom>
              <a:blipFill>
                <a:blip r:embed="rId7"/>
                <a:stretch>
                  <a:fillRect l="-1243" t="-3974" b="-7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0149FD9D-C5FB-4F93-85A0-25F8FECB69FA}"/>
              </a:ext>
            </a:extLst>
          </p:cNvPr>
          <p:cNvSpPr/>
          <p:nvPr/>
        </p:nvSpPr>
        <p:spPr>
          <a:xfrm>
            <a:off x="4149578" y="3458021"/>
            <a:ext cx="947956" cy="345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D0120D-C55A-49D7-95C3-368789A7B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39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430FA73-1474-4687-9417-73D1E2C11D5E}"/>
                  </a:ext>
                </a:extLst>
              </p:cNvPr>
              <p:cNvSpPr/>
              <p:nvPr/>
            </p:nvSpPr>
            <p:spPr>
              <a:xfrm>
                <a:off x="674069" y="300682"/>
                <a:ext cx="11045351" cy="56788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SG" sz="3600" b="1" dirty="0">
                    <a:solidFill>
                      <a:schemeClr val="bg1"/>
                    </a:solidFill>
                    <a:latin typeface="ArialMT" pitchFamily="2" charset="0"/>
                  </a:rPr>
                  <a:t>Weight</a:t>
                </a:r>
                <a:r>
                  <a:rPr lang="en-SG" sz="36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SG" sz="3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SG" sz="3600" b="1" dirty="0">
                    <a:solidFill>
                      <a:schemeClr val="bg1"/>
                    </a:solidFill>
                  </a:rPr>
                  <a:t> </a:t>
                </a:r>
                <a:r>
                  <a:rPr lang="en-SG" sz="3600" b="1" dirty="0">
                    <a:solidFill>
                      <a:schemeClr val="bg1"/>
                    </a:solidFill>
                    <a:latin typeface="ArialMT" pitchFamily="2" charset="0"/>
                  </a:rPr>
                  <a:t>Resistance</a:t>
                </a:r>
                <a:endParaRPr lang="en-GB" sz="1100" b="1" dirty="0">
                  <a:solidFill>
                    <a:srgbClr val="000000"/>
                  </a:solidFill>
                  <a:effectLst/>
                  <a:latin typeface="ArialMT" pitchFamily="2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430FA73-1474-4687-9417-73D1E2C11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69" y="300682"/>
                <a:ext cx="11045351" cy="567882"/>
              </a:xfrm>
              <a:prstGeom prst="rect">
                <a:avLst/>
              </a:prstGeom>
              <a:blipFill>
                <a:blip r:embed="rId5"/>
                <a:stretch>
                  <a:fillRect l="-2540" t="-23656" b="-473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1FC3716-61A1-41C4-A53F-6BC1C1B50C35}"/>
                  </a:ext>
                </a:extLst>
              </p:cNvPr>
              <p:cNvSpPr/>
              <p:nvPr/>
            </p:nvSpPr>
            <p:spPr>
              <a:xfrm>
                <a:off x="2289649" y="2794907"/>
                <a:ext cx="7612701" cy="1822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1FC3716-61A1-41C4-A53F-6BC1C1B50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649" y="2794907"/>
                <a:ext cx="7612701" cy="1822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ACCB15C-9172-453C-AC9D-64B6F15261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721291"/>
                <a:ext cx="10515600" cy="45567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=1/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ACCB15C-9172-453C-AC9D-64B6F1526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721291"/>
                <a:ext cx="10515600" cy="455671"/>
              </a:xfrm>
              <a:blipFill>
                <a:blip r:embed="rId7"/>
                <a:stretch>
                  <a:fillRect b="-175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7A4BB-47BA-4D8B-8C8E-5D699B956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717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11045351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3600" b="1" dirty="0">
                <a:solidFill>
                  <a:schemeClr val="bg1"/>
                </a:solidFill>
                <a:latin typeface="ArialMT" pitchFamily="2" charset="0"/>
              </a:rPr>
              <a:t>Matrix Implementation</a:t>
            </a:r>
            <a:endParaRPr lang="en-GB" sz="1100" b="1" dirty="0">
              <a:solidFill>
                <a:srgbClr val="000000"/>
              </a:solidFill>
              <a:effectLst/>
              <a:latin typeface="ArialMT" pitchFamily="2" charset="0"/>
              <a:ea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DF4232-772D-4663-9B7D-3A08C55FAEF9}"/>
                  </a:ext>
                </a:extLst>
              </p:cNvPr>
              <p:cNvSpPr/>
              <p:nvPr/>
            </p:nvSpPr>
            <p:spPr>
              <a:xfrm>
                <a:off x="1690488" y="2475565"/>
                <a:ext cx="9234900" cy="1906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skw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SG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SG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SG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skw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SG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SG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SG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skw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SG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SG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SG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skw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31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32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33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14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SG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SG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SG" i="1">
                                                    <a:latin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SG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DF4232-772D-4663-9B7D-3A08C55FA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88" y="2475565"/>
                <a:ext cx="9234900" cy="19068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0D836-90B7-4BC8-836D-B555705BA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4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11045351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3600" b="1" dirty="0">
                <a:solidFill>
                  <a:schemeClr val="bg1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Inverting Summing </a:t>
            </a:r>
            <a:r>
              <a:rPr lang="en-SG" sz="3600" b="1" dirty="0" err="1">
                <a:solidFill>
                  <a:schemeClr val="bg1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OpAmp</a:t>
            </a:r>
            <a:endParaRPr lang="en-GB" sz="1100" b="1" dirty="0">
              <a:solidFill>
                <a:srgbClr val="000000"/>
              </a:solidFill>
              <a:effectLst/>
              <a:latin typeface="ArialMT" pitchFamily="2" charset="0"/>
              <a:ea typeface="Calibri" panose="020F0502020204030204" pitchFamily="34" charset="0"/>
            </a:endParaRPr>
          </a:p>
        </p:txBody>
      </p:sp>
      <p:pic>
        <p:nvPicPr>
          <p:cNvPr id="8" name="Picture 2" descr="Image result for inverting summing op amp">
            <a:extLst>
              <a:ext uri="{FF2B5EF4-FFF2-40B4-BE49-F238E27FC236}">
                <a16:creationId xmlns:a16="http://schemas.microsoft.com/office/drawing/2014/main" id="{746173ED-D9F7-4F2B-B92E-7D90B856F0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09" y="2064302"/>
            <a:ext cx="435292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DE98BF-0C7A-4061-BA5F-C7A4852BA8FC}"/>
                  </a:ext>
                </a:extLst>
              </p:cNvPr>
              <p:cNvSpPr/>
              <p:nvPr/>
            </p:nvSpPr>
            <p:spPr>
              <a:xfrm>
                <a:off x="6078614" y="3308910"/>
                <a:ext cx="3812903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SG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DE98BF-0C7A-4061-BA5F-C7A4852BA8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614" y="3308910"/>
                <a:ext cx="3812903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E1D116F-81FA-47DF-B6FE-C4EED9BE7D3A}"/>
                  </a:ext>
                </a:extLst>
              </p:cNvPr>
              <p:cNvSpPr/>
              <p:nvPr/>
            </p:nvSpPr>
            <p:spPr>
              <a:xfrm>
                <a:off x="2687274" y="4855259"/>
                <a:ext cx="694328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SG" dirty="0"/>
                  <a:t>Note: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SG" dirty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SG" dirty="0"/>
                  <a:t> should be as high as possible to reduce power consumption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dirty="0"/>
                  <a:t>Too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SG" dirty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SG" dirty="0"/>
                  <a:t> cause the ideal relationship above break down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SG" dirty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SG" dirty="0"/>
                  <a:t> should scale with number of incoming source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E1D116F-81FA-47DF-B6FE-C4EED9BE7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274" y="4855259"/>
                <a:ext cx="6943288" cy="1200329"/>
              </a:xfrm>
              <a:prstGeom prst="rect">
                <a:avLst/>
              </a:prstGeom>
              <a:blipFill>
                <a:blip r:embed="rId7"/>
                <a:stretch>
                  <a:fillRect l="-790" t="-2538" r="-439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DFB6DDDD-46DE-4F4F-9F03-0B31B067F257}"/>
              </a:ext>
            </a:extLst>
          </p:cNvPr>
          <p:cNvSpPr/>
          <p:nvPr/>
        </p:nvSpPr>
        <p:spPr>
          <a:xfrm>
            <a:off x="6158918" y="3059668"/>
            <a:ext cx="1501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Ideally,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49995A-0936-40CB-86E5-E7345BA90B51}"/>
                  </a:ext>
                </a:extLst>
              </p:cNvPr>
              <p:cNvSpPr txBox="1"/>
              <p:nvPr/>
            </p:nvSpPr>
            <p:spPr>
              <a:xfrm>
                <a:off x="2429697" y="2067400"/>
                <a:ext cx="33914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SG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49995A-0936-40CB-86E5-E7345BA90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697" y="2067400"/>
                <a:ext cx="33914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AB35F1-75AD-4FB0-BF2E-AD3DE3447A73}"/>
                  </a:ext>
                </a:extLst>
              </p:cNvPr>
              <p:cNvSpPr txBox="1"/>
              <p:nvPr/>
            </p:nvSpPr>
            <p:spPr>
              <a:xfrm>
                <a:off x="2429697" y="2522354"/>
                <a:ext cx="33914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SG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AB35F1-75AD-4FB0-BF2E-AD3DE3447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697" y="2522354"/>
                <a:ext cx="33914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AFF576-271B-49EB-BD16-DC762282254E}"/>
                  </a:ext>
                </a:extLst>
              </p:cNvPr>
              <p:cNvSpPr txBox="1"/>
              <p:nvPr/>
            </p:nvSpPr>
            <p:spPr>
              <a:xfrm>
                <a:off x="2429697" y="2972450"/>
                <a:ext cx="33914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SG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AFF576-271B-49EB-BD16-DC7622822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697" y="2972450"/>
                <a:ext cx="33914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906A61-D32F-4FDA-A96F-14C4471A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614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11045351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3600" b="1" dirty="0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Tuned 741 Texas Instrument </a:t>
            </a:r>
            <a:r>
              <a:rPr lang="en-SG" sz="3600" b="1" dirty="0" err="1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O</a:t>
            </a:r>
            <a:r>
              <a:rPr lang="en-SG" sz="3600" b="1" dirty="0" err="1">
                <a:solidFill>
                  <a:schemeClr val="bg1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pAmp</a:t>
            </a:r>
            <a:r>
              <a:rPr lang="en-SG" sz="3600" b="1" dirty="0">
                <a:solidFill>
                  <a:schemeClr val="bg1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 Model</a:t>
            </a:r>
            <a:endParaRPr lang="en-GB" sz="1100" b="1" dirty="0">
              <a:solidFill>
                <a:srgbClr val="000000"/>
              </a:solidFill>
              <a:effectLst/>
              <a:latin typeface="ArialMT" pitchFamily="2" charset="0"/>
              <a:ea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124B29-245E-4140-BA9F-939333339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99" y="1151716"/>
            <a:ext cx="8380601" cy="53488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E2D41-741E-4107-91DB-E9ECECDDB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562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11045351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3600" b="1" dirty="0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Cadence Development Environment with 65nm PDK</a:t>
            </a:r>
            <a:endParaRPr lang="en-GB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D46DBCA9-C32B-40EC-9421-018F5D547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5086" b="4111"/>
          <a:stretch/>
        </p:blipFill>
        <p:spPr>
          <a:xfrm>
            <a:off x="1014494" y="1297673"/>
            <a:ext cx="9910894" cy="506224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4BB86-BC0B-47A6-9D92-69F1819D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235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11045351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3600" b="1" dirty="0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Code Files</a:t>
            </a:r>
            <a:endParaRPr lang="en-GB" sz="1100" b="1" dirty="0">
              <a:solidFill>
                <a:srgbClr val="000000"/>
              </a:solidFill>
              <a:effectLst/>
              <a:latin typeface="ArialMT" pitchFamily="2" charset="0"/>
              <a:ea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468D47B-F621-4627-9B23-A194227DE7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SG" dirty="0"/>
                  <a:t>SKILL file (for coding scalable schematic design) – scaled.il</a:t>
                </a:r>
              </a:p>
              <a:p>
                <a:r>
                  <a:rPr lang="en-SG" dirty="0"/>
                  <a:t>OCEAN file (for coding auto test flow) – </a:t>
                </a:r>
                <a:r>
                  <a:rPr lang="en-SG" dirty="0" err="1"/>
                  <a:t>vlsim.ocn</a:t>
                </a:r>
                <a:endParaRPr lang="en-SG" dirty="0"/>
              </a:p>
              <a:p>
                <a:r>
                  <a:rPr lang="en-SG" dirty="0"/>
                  <a:t>PYTHON file (V and R test values generation to data files </a:t>
                </a:r>
                <a:r>
                  <a:rPr lang="en-SG" dirty="0" err="1"/>
                  <a:t>v_arr</a:t>
                </a:r>
                <a:r>
                  <a:rPr lang="en-SG" dirty="0"/>
                  <a:t> &amp; </a:t>
                </a:r>
                <a:r>
                  <a:rPr lang="en-SG" dirty="0" err="1"/>
                  <a:t>r_arr</a:t>
                </a:r>
                <a:r>
                  <a:rPr lang="en-SG" dirty="0"/>
                  <a:t>) – initvar.py</a:t>
                </a:r>
              </a:p>
              <a:p>
                <a:r>
                  <a:rPr lang="en-SG" dirty="0"/>
                  <a:t>Data files</a:t>
                </a:r>
              </a:p>
              <a:p>
                <a:pPr>
                  <a:buFontTx/>
                  <a:buChar char="-"/>
                </a:pPr>
                <a:r>
                  <a:rPr lang="en-SG" dirty="0" err="1"/>
                  <a:t>v_arr</a:t>
                </a:r>
                <a:r>
                  <a:rPr lang="en-SG" dirty="0"/>
                  <a:t> (set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</m:oMath>
                </a14:m>
                <a:r>
                  <a:rPr lang="en-SG" dirty="0"/>
                  <a:t>)</a:t>
                </a:r>
              </a:p>
              <a:p>
                <a:pPr>
                  <a:buFontTx/>
                  <a:buChar char="-"/>
                </a:pPr>
                <a:r>
                  <a:rPr lang="en-SG" dirty="0" err="1"/>
                  <a:t>r_arr</a:t>
                </a:r>
                <a:r>
                  <a:rPr lang="en-SG" dirty="0"/>
                  <a:t> (set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</m:oMath>
                </a14:m>
                <a:r>
                  <a:rPr lang="en-SG" dirty="0"/>
                  <a:t>)</a:t>
                </a:r>
              </a:p>
              <a:p>
                <a:pPr>
                  <a:buFontTx/>
                  <a:buChar char="-"/>
                </a:pPr>
                <a:r>
                  <a:rPr lang="en-SG" dirty="0" err="1"/>
                  <a:t>sumVlsiSetup</a:t>
                </a:r>
                <a:r>
                  <a:rPr lang="en-SG" dirty="0"/>
                  <a:t> (set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SG" dirty="0"/>
                  <a:t> values)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468D47B-F621-4627-9B23-A194227DE7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31026-17C6-4F02-9A8A-4E9CDF6D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60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8142605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b="1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Neuromorphic Computing</a:t>
            </a:r>
            <a:endParaRPr lang="en-GB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54BEE82-B231-4EA9-A0DD-084A2DB40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5731"/>
            <a:ext cx="10515600" cy="1506538"/>
          </a:xfrm>
        </p:spPr>
        <p:txBody>
          <a:bodyPr/>
          <a:lstStyle/>
          <a:p>
            <a:r>
              <a:rPr lang="en-SG" dirty="0"/>
              <a:t>Hardware based implementation of neural network</a:t>
            </a:r>
          </a:p>
          <a:p>
            <a:r>
              <a:rPr lang="en-SG" dirty="0"/>
              <a:t>Application-Specific Integrated Circuit (ASIC)</a:t>
            </a:r>
          </a:p>
          <a:p>
            <a:r>
              <a:rPr lang="en-SG" dirty="0"/>
              <a:t>Not for General Purpose Computing (Forget YouTube, Email, … etc)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AC784-55B8-4CB4-B8E4-391DE6C1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8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11045351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3600" b="1" dirty="0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Code Files</a:t>
            </a:r>
            <a:endParaRPr lang="en-GB" sz="1100" b="1" dirty="0">
              <a:solidFill>
                <a:srgbClr val="000000"/>
              </a:solidFill>
              <a:effectLst/>
              <a:latin typeface="ArialMT" pitchFamily="2" charset="0"/>
              <a:ea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1B3BD3-CCC2-4B9F-BD1C-44AA3882C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58" y="2362628"/>
            <a:ext cx="2284944" cy="17947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01482C-D47E-4666-90D1-CDD02DCF3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042" y="1169246"/>
            <a:ext cx="2861872" cy="52399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CF7A68-ECDE-44FD-ADD4-793D4595B6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8" y="1169246"/>
            <a:ext cx="2554073" cy="52399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F88F53-02BC-47B0-A206-BF8CC0F9F7EF}"/>
              </a:ext>
            </a:extLst>
          </p:cNvPr>
          <p:cNvSpPr txBox="1"/>
          <p:nvPr/>
        </p:nvSpPr>
        <p:spPr>
          <a:xfrm>
            <a:off x="1587007" y="3236312"/>
            <a:ext cx="165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 dirty="0">
                <a:solidFill>
                  <a:srgbClr val="FF0000"/>
                </a:solidFill>
              </a:rPr>
              <a:t>scaled.il</a:t>
            </a:r>
            <a:endParaRPr lang="en-GB" sz="32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9A00B0-F4CA-478A-AA6A-1460E41E2DB9}"/>
              </a:ext>
            </a:extLst>
          </p:cNvPr>
          <p:cNvSpPr txBox="1"/>
          <p:nvPr/>
        </p:nvSpPr>
        <p:spPr>
          <a:xfrm>
            <a:off x="6026839" y="3236311"/>
            <a:ext cx="185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 dirty="0" err="1">
                <a:solidFill>
                  <a:srgbClr val="FF0000"/>
                </a:solidFill>
              </a:rPr>
              <a:t>vlsim.ocn</a:t>
            </a:r>
            <a:endParaRPr lang="en-GB" sz="32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10EE2A-4018-4B69-B68E-310B18FD81D8}"/>
              </a:ext>
            </a:extLst>
          </p:cNvPr>
          <p:cNvSpPr txBox="1"/>
          <p:nvPr/>
        </p:nvSpPr>
        <p:spPr>
          <a:xfrm>
            <a:off x="9823508" y="3236310"/>
            <a:ext cx="181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 dirty="0">
                <a:solidFill>
                  <a:srgbClr val="FF0000"/>
                </a:solidFill>
              </a:rPr>
              <a:t>initvar.py</a:t>
            </a:r>
            <a:endParaRPr lang="en-GB" sz="3200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8D0B6-044A-4372-9456-6B45D0BE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289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11045351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3600" b="1" dirty="0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Programmable Scalable Network (Generated)</a:t>
            </a:r>
            <a:endParaRPr lang="en-GB" sz="1100" b="1" dirty="0">
              <a:solidFill>
                <a:srgbClr val="000000"/>
              </a:solidFill>
              <a:effectLst/>
              <a:latin typeface="ArialMT" pitchFamily="2" charset="0"/>
              <a:ea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9057D1-D44C-40F6-A72C-02FB181CB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26353" y="684921"/>
            <a:ext cx="5363048" cy="62681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5CF062-1837-415B-8F19-A8A860BC1645}"/>
              </a:ext>
            </a:extLst>
          </p:cNvPr>
          <p:cNvSpPr/>
          <p:nvPr/>
        </p:nvSpPr>
        <p:spPr>
          <a:xfrm>
            <a:off x="8524178" y="3341951"/>
            <a:ext cx="25940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dirty="0"/>
              <a:t>4 by 4 synapses</a:t>
            </a:r>
          </a:p>
          <a:p>
            <a:r>
              <a:rPr lang="en-SG" sz="2800" dirty="0"/>
              <a:t>4 neurons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9D763D-52C6-4B6C-B8EB-70C8C682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286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11045351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3600" b="1" dirty="0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Programmable Scalable Network (Generated)</a:t>
            </a:r>
            <a:endParaRPr lang="en-GB" sz="1100" b="1" dirty="0">
              <a:solidFill>
                <a:srgbClr val="000000"/>
              </a:solidFill>
              <a:effectLst/>
              <a:latin typeface="ArialMT" pitchFamily="2" charset="0"/>
              <a:ea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3BBAD4-BA28-464F-BAB3-DEFAF835BC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" t="3431" r="3672" b="3465"/>
          <a:stretch/>
        </p:blipFill>
        <p:spPr>
          <a:xfrm>
            <a:off x="0" y="1169246"/>
            <a:ext cx="11173005" cy="53312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8B6AB0-F87D-4108-8033-BC41F1AC910F}"/>
              </a:ext>
            </a:extLst>
          </p:cNvPr>
          <p:cNvSpPr/>
          <p:nvPr/>
        </p:nvSpPr>
        <p:spPr>
          <a:xfrm>
            <a:off x="11173004" y="1157059"/>
            <a:ext cx="10189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40 by 40 synapses</a:t>
            </a:r>
          </a:p>
          <a:p>
            <a:endParaRPr lang="en-SG" dirty="0"/>
          </a:p>
          <a:p>
            <a:r>
              <a:rPr lang="en-SG" dirty="0"/>
              <a:t>40 neurons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32569-8672-4844-84CC-C0735AFCD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415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11045351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3600" b="1" dirty="0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Simulation Result (Outline)</a:t>
            </a:r>
            <a:endParaRPr lang="en-GB" sz="1100" b="1" dirty="0">
              <a:solidFill>
                <a:srgbClr val="000000"/>
              </a:solidFill>
              <a:effectLst/>
              <a:latin typeface="ArialMT" pitchFamily="2" charset="0"/>
              <a:ea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6367218-4F34-4839-BBBA-EB26BDC8F5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699" y="1854962"/>
                <a:ext cx="11065779" cy="3554602"/>
              </a:xfrm>
            </p:spPr>
            <p:txBody>
              <a:bodyPr>
                <a:normAutofit/>
              </a:bodyPr>
              <a:lstStyle/>
              <a:p>
                <a:r>
                  <a:rPr lang="en-SG" dirty="0"/>
                  <a:t>Choice between NMOS and PMOS</a:t>
                </a:r>
              </a:p>
              <a:p>
                <a:r>
                  <a:rPr lang="en-SG" dirty="0"/>
                  <a:t>20 by n synapses without NMOS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SG" dirty="0"/>
                  <a:t> (All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SG" dirty="0"/>
                  <a:t>)</a:t>
                </a:r>
              </a:p>
              <a:p>
                <a:r>
                  <a:rPr lang="en-SG" dirty="0"/>
                  <a:t>20 by 784 synapses with NMOS &amp; 1k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SG" dirty="0"/>
                  <a:t> to 3k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SG" dirty="0"/>
                  <a:t> resistance array in 8 steps (different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SG" dirty="0"/>
                  <a:t> - 1000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SG" dirty="0"/>
                  <a:t>, 1326000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SG" dirty="0"/>
                  <a:t>, 50000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SG" dirty="0"/>
                  <a:t>, 281690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SG" dirty="0"/>
                  <a:t> for higher calculated value)</a:t>
                </a:r>
              </a:p>
              <a:p>
                <a:pPr lvl="1"/>
                <a:r>
                  <a:rPr lang="en-SG" dirty="0"/>
                  <a:t>Normal case</a:t>
                </a:r>
              </a:p>
              <a:p>
                <a:pPr lvl="1"/>
                <a:r>
                  <a:rPr lang="en-SG" dirty="0"/>
                  <a:t>Extreme case</a:t>
                </a:r>
              </a:p>
              <a:p>
                <a:endParaRPr lang="en-SG" dirty="0"/>
              </a:p>
              <a:p>
                <a:pPr lvl="1"/>
                <a:endParaRPr lang="en-SG" dirty="0"/>
              </a:p>
              <a:p>
                <a:endParaRPr lang="en-SG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6367218-4F34-4839-BBBA-EB26BDC8F5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699" y="1854962"/>
                <a:ext cx="11065779" cy="3554602"/>
              </a:xfrm>
              <a:blipFill>
                <a:blip r:embed="rId5"/>
                <a:stretch>
                  <a:fillRect l="-992" t="-2744" r="-15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E33320-C0D9-430B-BEF2-546BC674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325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11045351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3600" b="1" dirty="0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Choice between NMOS and PMOS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F6D2E8F7-8885-4188-8C7B-825C25B511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6583541"/>
                  </p:ext>
                </p:extLst>
              </p:nvPr>
            </p:nvGraphicFramePr>
            <p:xfrm>
              <a:off x="931178" y="1836439"/>
              <a:ext cx="812799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119811120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409872635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1634387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n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m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SG" b="1" i="1" smtClean="0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85916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10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20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50000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9113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207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Closeness (%)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80.305877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6199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S.D. (%)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3.034855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596915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F6D2E8F7-8885-4188-8C7B-825C25B511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6583541"/>
                  </p:ext>
                </p:extLst>
              </p:nvPr>
            </p:nvGraphicFramePr>
            <p:xfrm>
              <a:off x="931178" y="1836439"/>
              <a:ext cx="812799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119811120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409872635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1634387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n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m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225" t="-8197" r="-899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85916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10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20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50000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9113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207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Closeness (%)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80.305877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6199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S.D. (%)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3.034855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59691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5">
                <a:extLst>
                  <a:ext uri="{FF2B5EF4-FFF2-40B4-BE49-F238E27FC236}">
                    <a16:creationId xmlns:a16="http://schemas.microsoft.com/office/drawing/2014/main" id="{90799578-C677-41B8-B527-21AF945993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0748032"/>
                  </p:ext>
                </p:extLst>
              </p:nvPr>
            </p:nvGraphicFramePr>
            <p:xfrm>
              <a:off x="931177" y="4357831"/>
              <a:ext cx="812799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119811120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409872635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1634387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n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m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SG" b="1" i="1" smtClean="0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85916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10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20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50000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9113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207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Closeness (%)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67.714079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6199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S.D. (%)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3.941705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596915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5">
                <a:extLst>
                  <a:ext uri="{FF2B5EF4-FFF2-40B4-BE49-F238E27FC236}">
                    <a16:creationId xmlns:a16="http://schemas.microsoft.com/office/drawing/2014/main" id="{90799578-C677-41B8-B527-21AF945993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0748032"/>
                  </p:ext>
                </p:extLst>
              </p:nvPr>
            </p:nvGraphicFramePr>
            <p:xfrm>
              <a:off x="931177" y="4357831"/>
              <a:ext cx="812799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119811120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409872635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1634387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n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m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225" t="-8197" r="-899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85916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10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20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50000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9113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207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Closeness (%)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67.714079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6199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S.D. (%)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3.941705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59691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046E0A7-AB70-4A13-9A37-B4085380CBAB}"/>
              </a:ext>
            </a:extLst>
          </p:cNvPr>
          <p:cNvSpPr txBox="1"/>
          <p:nvPr/>
        </p:nvSpPr>
        <p:spPr>
          <a:xfrm>
            <a:off x="931177" y="1461015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NMOS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D6953-7F8D-443A-BF92-B8425E31C13B}"/>
              </a:ext>
            </a:extLst>
          </p:cNvPr>
          <p:cNvSpPr txBox="1"/>
          <p:nvPr/>
        </p:nvSpPr>
        <p:spPr>
          <a:xfrm>
            <a:off x="931177" y="3982407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PMOS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F98976-546A-4BD1-82E9-11BFD0E3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989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430FA73-1474-4687-9417-73D1E2C11D5E}"/>
                  </a:ext>
                </a:extLst>
              </p:cNvPr>
              <p:cNvSpPr/>
              <p:nvPr/>
            </p:nvSpPr>
            <p:spPr>
              <a:xfrm>
                <a:off x="674069" y="300682"/>
                <a:ext cx="11045351" cy="56788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SG" sz="3600" b="1" dirty="0">
                    <a:solidFill>
                      <a:srgbClr val="FFFFFF"/>
                    </a:solidFill>
                    <a:latin typeface="ArialMT" pitchFamily="2" charset="0"/>
                    <a:ea typeface="ArialMT" pitchFamily="2" charset="0"/>
                    <a:cs typeface="ArialMT" pitchFamily="2" charset="0"/>
                  </a:rPr>
                  <a:t>20 by n synapses without NMOS (determine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3600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ArialMT" pitchFamily="2" charset="0"/>
                            <a:cs typeface="ArialMT" pitchFamily="2" charset="0"/>
                          </a:rPr>
                        </m:ctrlPr>
                      </m:sSubPr>
                      <m:e>
                        <m:r>
                          <a:rPr lang="en-SG" sz="3600" b="1" i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ArialMT" pitchFamily="2" charset="0"/>
                            <a:cs typeface="ArialMT" pitchFamily="2" charset="0"/>
                          </a:rPr>
                          <m:t>𝐑</m:t>
                        </m:r>
                      </m:e>
                      <m:sub>
                        <m:r>
                          <a:rPr lang="en-SG" sz="3600" b="1" i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ArialMT" pitchFamily="2" charset="0"/>
                            <a:cs typeface="ArialMT" pitchFamily="2" charset="0"/>
                          </a:rPr>
                          <m:t>𝐅</m:t>
                        </m:r>
                      </m:sub>
                    </m:sSub>
                  </m:oMath>
                </a14:m>
                <a:r>
                  <a:rPr lang="en-SG" sz="3600" b="1" dirty="0">
                    <a:solidFill>
                      <a:srgbClr val="FFFFFF"/>
                    </a:solidFill>
                    <a:latin typeface="ArialMT" pitchFamily="2" charset="0"/>
                    <a:ea typeface="ArialMT" pitchFamily="2" charset="0"/>
                    <a:cs typeface="ArialMT" pitchFamily="2" charset="0"/>
                  </a:rPr>
                  <a:t>)</a:t>
                </a:r>
                <a:endParaRPr lang="en-GB" sz="1100" b="1" dirty="0">
                  <a:solidFill>
                    <a:srgbClr val="000000"/>
                  </a:solidFill>
                  <a:effectLst/>
                  <a:latin typeface="ArialMT" pitchFamily="2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430FA73-1474-4687-9417-73D1E2C11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69" y="300682"/>
                <a:ext cx="11045351" cy="567882"/>
              </a:xfrm>
              <a:prstGeom prst="rect">
                <a:avLst/>
              </a:prstGeom>
              <a:blipFill>
                <a:blip r:embed="rId5"/>
                <a:stretch>
                  <a:fillRect l="-2540" t="-23656" b="-473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8B99197-7C64-459A-BF18-939ACC11BA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75" t="9305" r="30937" b="8055"/>
          <a:stretch/>
        </p:blipFill>
        <p:spPr>
          <a:xfrm>
            <a:off x="4789967" y="1181432"/>
            <a:ext cx="7402033" cy="5319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1845C25-09F2-414D-A35D-6055DB1897D8}"/>
                  </a:ext>
                </a:extLst>
              </p:cNvPr>
              <p:cNvSpPr/>
              <p:nvPr/>
            </p:nvSpPr>
            <p:spPr>
              <a:xfrm>
                <a:off x="0" y="1213218"/>
                <a:ext cx="360875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SG" dirty="0"/>
                  <a:t>Note: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dirty="0"/>
                  <a:t>Good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SG" dirty="0"/>
                  <a:t> value means close to 100% with low error.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SG" dirty="0"/>
                  <a:t> here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1845C25-09F2-414D-A35D-6055DB189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3218"/>
                <a:ext cx="3608751" cy="1200329"/>
              </a:xfrm>
              <a:prstGeom prst="rect">
                <a:avLst/>
              </a:prstGeom>
              <a:blipFill>
                <a:blip r:embed="rId7"/>
                <a:stretch>
                  <a:fillRect l="-1351" t="-2538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083DCB97-C57A-4144-ADE3-72A9C39D72F6}"/>
              </a:ext>
            </a:extLst>
          </p:cNvPr>
          <p:cNvSpPr/>
          <p:nvPr/>
        </p:nvSpPr>
        <p:spPr>
          <a:xfrm>
            <a:off x="0" y="2824220"/>
            <a:ext cx="5724525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Model	xycube3 (User)		</a:t>
            </a:r>
          </a:p>
          <a:p>
            <a:r>
              <a:rPr lang="en-GB" sz="900" dirty="0"/>
              <a:t>Equation	</a:t>
            </a:r>
            <a:r>
              <a:rPr lang="en-GB" sz="900" dirty="0">
                <a:solidFill>
                  <a:srgbClr val="FF0000"/>
                </a:solidFill>
              </a:rPr>
              <a:t>a*(x^3)*(y^3)+b*(x^3)*(y^2)+c*(x^3)*</a:t>
            </a:r>
            <a:r>
              <a:rPr lang="en-GB" sz="900" dirty="0" err="1">
                <a:solidFill>
                  <a:srgbClr val="FF0000"/>
                </a:solidFill>
              </a:rPr>
              <a:t>y+d</a:t>
            </a:r>
            <a:r>
              <a:rPr lang="en-GB" sz="900" dirty="0">
                <a:solidFill>
                  <a:srgbClr val="FF0000"/>
                </a:solidFill>
              </a:rPr>
              <a:t>*(x^3)+e*(x^2)*(y^3)+f*(x^2)*(y^2)+g*(x^2)*</a:t>
            </a:r>
            <a:r>
              <a:rPr lang="en-GB" sz="900" dirty="0" err="1">
                <a:solidFill>
                  <a:srgbClr val="FF0000"/>
                </a:solidFill>
              </a:rPr>
              <a:t>y+h</a:t>
            </a:r>
            <a:r>
              <a:rPr lang="en-GB" sz="900" dirty="0">
                <a:solidFill>
                  <a:srgbClr val="FF0000"/>
                </a:solidFill>
              </a:rPr>
              <a:t>*(x^2)+</a:t>
            </a:r>
            <a:r>
              <a:rPr lang="en-GB" sz="900" dirty="0" err="1">
                <a:solidFill>
                  <a:srgbClr val="FF0000"/>
                </a:solidFill>
              </a:rPr>
              <a:t>i</a:t>
            </a:r>
            <a:r>
              <a:rPr lang="en-GB" sz="900" dirty="0">
                <a:solidFill>
                  <a:srgbClr val="FF0000"/>
                </a:solidFill>
              </a:rPr>
              <a:t>*x*(y^3)+j*x*(y^2)+k*x*</a:t>
            </a:r>
            <a:r>
              <a:rPr lang="en-GB" sz="900" dirty="0" err="1">
                <a:solidFill>
                  <a:srgbClr val="FF0000"/>
                </a:solidFill>
              </a:rPr>
              <a:t>y+l</a:t>
            </a:r>
            <a:r>
              <a:rPr lang="en-GB" sz="900" dirty="0">
                <a:solidFill>
                  <a:srgbClr val="FF0000"/>
                </a:solidFill>
              </a:rPr>
              <a:t>*</a:t>
            </a:r>
            <a:r>
              <a:rPr lang="en-GB" sz="900" dirty="0" err="1">
                <a:solidFill>
                  <a:srgbClr val="FF0000"/>
                </a:solidFill>
              </a:rPr>
              <a:t>x+m</a:t>
            </a:r>
            <a:r>
              <a:rPr lang="en-GB" sz="900" dirty="0">
                <a:solidFill>
                  <a:srgbClr val="FF0000"/>
                </a:solidFill>
              </a:rPr>
              <a:t>*(y^3)+n*(y^2)+o*</a:t>
            </a:r>
            <a:r>
              <a:rPr lang="en-GB" sz="900" dirty="0" err="1">
                <a:solidFill>
                  <a:srgbClr val="FF0000"/>
                </a:solidFill>
              </a:rPr>
              <a:t>y+p</a:t>
            </a:r>
            <a:r>
              <a:rPr lang="en-GB" sz="900" dirty="0">
                <a:solidFill>
                  <a:srgbClr val="FF0000"/>
                </a:solidFill>
              </a:rPr>
              <a:t>	</a:t>
            </a:r>
            <a:r>
              <a:rPr lang="en-GB" sz="900" dirty="0"/>
              <a:t>	</a:t>
            </a:r>
          </a:p>
          <a:p>
            <a:r>
              <a:rPr lang="en-GB" sz="900" dirty="0"/>
              <a:t>Reduced Chi-</a:t>
            </a:r>
            <a:r>
              <a:rPr lang="en-GB" sz="900" dirty="0" err="1"/>
              <a:t>Sqr</a:t>
            </a:r>
            <a:r>
              <a:rPr lang="en-GB" sz="900" dirty="0"/>
              <a:t>	714.846761334228		</a:t>
            </a:r>
          </a:p>
          <a:p>
            <a:r>
              <a:rPr lang="en-GB" sz="900" dirty="0"/>
              <a:t>Adj. R-Square	0.88555125529964		</a:t>
            </a:r>
          </a:p>
          <a:p>
            <a:r>
              <a:rPr lang="en-GB" sz="900" dirty="0"/>
              <a:t>		Value	Standard Error</a:t>
            </a:r>
          </a:p>
          <a:p>
            <a:r>
              <a:rPr lang="en-GB" sz="900" dirty="0"/>
              <a:t>Percentage	a	-3.40118964147559E-23	4.44279966677437E-22</a:t>
            </a:r>
          </a:p>
          <a:p>
            <a:r>
              <a:rPr lang="en-GB" sz="900" dirty="0"/>
              <a:t>Percentage	b	-3.3808777225304E-17	8.2557808192898E-16</a:t>
            </a:r>
          </a:p>
          <a:p>
            <a:r>
              <a:rPr lang="en-GB" sz="900" dirty="0"/>
              <a:t>Percentage	c	-2.0259689587371E-12	3.61725948885066E-10</a:t>
            </a:r>
          </a:p>
          <a:p>
            <a:r>
              <a:rPr lang="en-GB" sz="900" dirty="0"/>
              <a:t>Percentage	d	3.05421829039265E-7	3.11204579295629E-5</a:t>
            </a:r>
          </a:p>
          <a:p>
            <a:r>
              <a:rPr lang="en-GB" sz="900" dirty="0"/>
              <a:t>Percentage	e	1.92465908629804E-20	1.64731730408421E-19</a:t>
            </a:r>
          </a:p>
          <a:p>
            <a:r>
              <a:rPr lang="en-GB" sz="900" dirty="0"/>
              <a:t>Percentage	f	-1.55450903885609E-14	3.06407421899329E-13</a:t>
            </a:r>
          </a:p>
          <a:p>
            <a:r>
              <a:rPr lang="en-GB" sz="900" dirty="0"/>
              <a:t>Percentage	g	1.13182576777577E-8	1.34640724225518E-7</a:t>
            </a:r>
          </a:p>
          <a:p>
            <a:r>
              <a:rPr lang="en-GB" sz="900" dirty="0"/>
              <a:t>Percentage	h	-3.85131129416287E-4	0.0114965996521702</a:t>
            </a:r>
          </a:p>
          <a:p>
            <a:r>
              <a:rPr lang="en-GB" sz="900" dirty="0"/>
              <a:t>Percentage	</a:t>
            </a:r>
            <a:r>
              <a:rPr lang="en-GB" sz="900" dirty="0" err="1"/>
              <a:t>i</a:t>
            </a:r>
            <a:r>
              <a:rPr lang="en-GB" sz="900" dirty="0"/>
              <a:t>	-1.48264432713436E-18	1.4260049552801E-17</a:t>
            </a:r>
          </a:p>
          <a:p>
            <a:r>
              <a:rPr lang="en-GB" sz="900" dirty="0"/>
              <a:t>Percentage	j	1.33599679889964E-12	2.65612549419855E-11</a:t>
            </a:r>
          </a:p>
          <a:p>
            <a:r>
              <a:rPr lang="en-GB" sz="900" dirty="0"/>
              <a:t>Percentage	k	-1.4137600682012E-7	1.1725381816539E-5</a:t>
            </a:r>
          </a:p>
          <a:p>
            <a:r>
              <a:rPr lang="en-GB" sz="900" dirty="0"/>
              <a:t>Percentage	l	-0.260480613981356	0.989939319105463</a:t>
            </a:r>
          </a:p>
          <a:p>
            <a:r>
              <a:rPr lang="en-GB" sz="900" dirty="0"/>
              <a:t>Percentage	m	5.92946586687354E-17	2.14080692056229E-16</a:t>
            </a:r>
          </a:p>
          <a:p>
            <a:r>
              <a:rPr lang="en-GB" sz="900" dirty="0"/>
              <a:t>Percentage	n	-9.87499996805226E-11	3.98894294313358E-10</a:t>
            </a:r>
          </a:p>
          <a:p>
            <a:r>
              <a:rPr lang="en-GB" sz="900" dirty="0"/>
              <a:t>Percentage	o	4.46259065749002E-5	1.76439168641693E-4</a:t>
            </a:r>
          </a:p>
          <a:p>
            <a:r>
              <a:rPr lang="en-GB" sz="900" dirty="0"/>
              <a:t>Percentage	p	93.4097157841867	14.8960306390529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5DB4C-813D-4B66-B1A6-8A273F565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817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11045351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3600" b="1" dirty="0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20 by 784 Synapses with NMOS &amp; 8 steps R (Normal)</a:t>
            </a:r>
            <a:endParaRPr lang="en-GB" sz="1100" b="1" dirty="0">
              <a:solidFill>
                <a:srgbClr val="000000"/>
              </a:solidFill>
              <a:effectLst/>
              <a:latin typeface="ArialMT" pitchFamily="2" charset="0"/>
              <a:ea typeface="Calibri" panose="020F05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775175-CD30-42BE-8BD5-C7BD66097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26633"/>
              </p:ext>
            </p:extLst>
          </p:nvPr>
        </p:nvGraphicFramePr>
        <p:xfrm>
          <a:off x="3556933" y="1254125"/>
          <a:ext cx="5603845" cy="524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3636">
                  <a:extLst>
                    <a:ext uri="{9D8B030D-6E8A-4147-A177-3AD203B41FA5}">
                      <a16:colId xmlns:a16="http://schemas.microsoft.com/office/drawing/2014/main" val="1297877770"/>
                    </a:ext>
                  </a:extLst>
                </a:gridCol>
                <a:gridCol w="893636">
                  <a:extLst>
                    <a:ext uri="{9D8B030D-6E8A-4147-A177-3AD203B41FA5}">
                      <a16:colId xmlns:a16="http://schemas.microsoft.com/office/drawing/2014/main" val="4027966278"/>
                    </a:ext>
                  </a:extLst>
                </a:gridCol>
                <a:gridCol w="1061194">
                  <a:extLst>
                    <a:ext uri="{9D8B030D-6E8A-4147-A177-3AD203B41FA5}">
                      <a16:colId xmlns:a16="http://schemas.microsoft.com/office/drawing/2014/main" val="3531319343"/>
                    </a:ext>
                  </a:extLst>
                </a:gridCol>
                <a:gridCol w="2755379">
                  <a:extLst>
                    <a:ext uri="{9D8B030D-6E8A-4147-A177-3AD203B41FA5}">
                      <a16:colId xmlns:a16="http://schemas.microsoft.com/office/drawing/2014/main" val="3097210544"/>
                    </a:ext>
                  </a:extLst>
                </a:gridCol>
              </a:tblGrid>
              <a:tr h="218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+mn-lt"/>
                        </a:rPr>
                        <a:t>Simulated (V)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+mn-lt"/>
                        </a:rPr>
                        <a:t>Ideal (V)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+mn-lt"/>
                        </a:rPr>
                        <a:t>Calculated (V)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  <a:latin typeface="+mn-lt"/>
                        </a:rPr>
                        <a:t>Closeness in Relation to Ideal (%)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1200177926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2.700318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2.776228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20739.5843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97.265718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2684842701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2.702225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2.747829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20527.4327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98.340354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2548908943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2.732859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2.796039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20887.5837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97.740361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4235884029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2.686072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2.730944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20401.2922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98.356926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2245200168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2.660745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2.707836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20228.672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98.260923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4063050901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2.712146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2.804294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20949.2469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96.714057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1642965619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2.681696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2.729543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20390.8316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98.247055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971030040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2.700021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2.803785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20945.4495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96.299133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2344409276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2.711888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2.816474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21040.2377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96.286633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1921994590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2.717287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2.81541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21032.2903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96.514803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2807038273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2.706701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2.800897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20923.8725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96.636933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1917560966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2.690087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2.775809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20736.4525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96.911833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3419750111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2.705707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2.784995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20805.0825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97.153019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3481701450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2.728542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2.842092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21231.6163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96.004721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4040770022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2.705084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2.772916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20714.8444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+mn-lt"/>
                        </a:rPr>
                        <a:t>97.553761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4254797933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2.702902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2.774242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20724.7528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97.428462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735074154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2.693175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2.845671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21258.3515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94.641127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3587075685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2.674825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2.720369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20322.2977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98.325793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2500063761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2.70068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2.775882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20737.0003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97.290892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218654372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2.699092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2.77477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20728.6955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97.272615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3384595130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1930223624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  <a:latin typeface="+mn-lt"/>
                        </a:rPr>
                        <a:t>Average (%)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97.16226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4075752883"/>
                  </a:ext>
                </a:extLst>
              </a:tr>
              <a:tr h="2186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  <a:latin typeface="+mn-lt"/>
                        </a:rPr>
                        <a:t>S.D. (%)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  <a:latin typeface="+mn-lt"/>
                        </a:rPr>
                        <a:t>0.954687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2154471096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B62F3-575F-4E6A-A850-139E63E8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065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11045351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3600" b="1" dirty="0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20 by 784 Synapses with NMOS &amp; 8 steps R (Ex)</a:t>
            </a:r>
            <a:endParaRPr lang="en-GB" sz="1100" b="1" dirty="0">
              <a:solidFill>
                <a:srgbClr val="000000"/>
              </a:solidFill>
              <a:effectLst/>
              <a:latin typeface="ArialMT" pitchFamily="2" charset="0"/>
              <a:ea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751F76A-78EA-43C8-958E-A9D1B3B179ED}"/>
                  </a:ext>
                </a:extLst>
              </p:cNvPr>
              <p:cNvSpPr/>
              <p:nvPr/>
            </p:nvSpPr>
            <p:spPr>
              <a:xfrm>
                <a:off x="1222073" y="1338574"/>
                <a:ext cx="9747854" cy="5078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all R = 1000 (low R, high power consumption),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dirty="0"/>
                  <a:t>s, same random V</a:t>
                </a:r>
              </a:p>
              <a:p>
                <a:endParaRPr lang="en-GB" dirty="0"/>
              </a:p>
              <a:p>
                <a:r>
                  <a:rPr lang="en-GB" dirty="0"/>
                  <a:t>Simulated (V)	Ideal (V)		Calculated (V)	Closeness in Relation to Ideal (%)</a:t>
                </a:r>
              </a:p>
              <a:p>
                <a:r>
                  <a:rPr lang="en-GB" dirty="0"/>
                  <a:t>2.766582		4.973581		37154.733006	55.625561</a:t>
                </a:r>
              </a:p>
              <a:p>
                <a:r>
                  <a:rPr lang="en-GB" dirty="0"/>
                  <a:t>2.766582		4.973581		37154.733006	55.625561</a:t>
                </a:r>
              </a:p>
              <a:p>
                <a:endParaRPr lang="en-GB" dirty="0"/>
              </a:p>
              <a:p>
                <a:r>
                  <a:rPr lang="en-GB" dirty="0"/>
                  <a:t>Average (%) = 55.625561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all R = 3000 (high R, low power consumption),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dirty="0"/>
                  <a:t>s, same random V</a:t>
                </a:r>
              </a:p>
              <a:p>
                <a:endParaRPr lang="en-GB" dirty="0"/>
              </a:p>
              <a:p>
                <a:r>
                  <a:rPr lang="en-GB" dirty="0"/>
                  <a:t>Simulated (V)	Ideal (V)		Calculated (V)	Closeness in Relation to Ideal (%)</a:t>
                </a:r>
              </a:p>
              <a:p>
                <a:r>
                  <a:rPr lang="en-GB" dirty="0"/>
                  <a:t>2.653436		1.617143		12080.732979	164.081739</a:t>
                </a:r>
              </a:p>
              <a:p>
                <a:r>
                  <a:rPr lang="en-GB" dirty="0"/>
                  <a:t>2.653436		1.617143		12080.732979	164.081739</a:t>
                </a:r>
              </a:p>
              <a:p>
                <a:endParaRPr lang="en-GB" dirty="0"/>
              </a:p>
              <a:p>
                <a:r>
                  <a:rPr lang="en-GB" dirty="0"/>
                  <a:t>Average (%)  = 164.081739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751F76A-78EA-43C8-958E-A9D1B3B1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73" y="1338574"/>
                <a:ext cx="9747854" cy="5078313"/>
              </a:xfrm>
              <a:prstGeom prst="rect">
                <a:avLst/>
              </a:prstGeom>
              <a:blipFill>
                <a:blip r:embed="rId5"/>
                <a:stretch>
                  <a:fillRect l="-500" t="-720" b="-9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41EE0-3CA7-4CD1-B41F-B2E2F107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473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11045351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b="1" dirty="0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Auxiliary Simulation Details (Outline)</a:t>
            </a:r>
            <a:endParaRPr lang="en-GB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1DE2D32-E3F0-410E-9FCE-8EDBD6E73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699" y="1854962"/>
            <a:ext cx="11065779" cy="3554602"/>
          </a:xfrm>
        </p:spPr>
        <p:txBody>
          <a:bodyPr>
            <a:normAutofit/>
          </a:bodyPr>
          <a:lstStyle/>
          <a:p>
            <a:r>
              <a:rPr lang="en-SG" dirty="0"/>
              <a:t>Tools of trade:</a:t>
            </a:r>
          </a:p>
          <a:p>
            <a:pPr lvl="1"/>
            <a:r>
              <a:rPr lang="en-SG" dirty="0" err="1"/>
              <a:t>Tensorflow</a:t>
            </a:r>
            <a:r>
              <a:rPr lang="en-SG" dirty="0"/>
              <a:t> (Machine Learning Platform)</a:t>
            </a:r>
          </a:p>
          <a:p>
            <a:pPr lvl="1"/>
            <a:r>
              <a:rPr lang="en-SG" dirty="0" err="1"/>
              <a:t>Keras</a:t>
            </a:r>
            <a:r>
              <a:rPr lang="en-SG" dirty="0"/>
              <a:t> (Python Deep Learning Library)</a:t>
            </a:r>
          </a:p>
          <a:p>
            <a:pPr lvl="1"/>
            <a:r>
              <a:rPr lang="en-SG" dirty="0"/>
              <a:t>MNIST (Standard Handwritten Digit Dataset)</a:t>
            </a:r>
          </a:p>
          <a:p>
            <a:pPr lvl="1"/>
            <a:r>
              <a:rPr lang="en-SG" dirty="0"/>
              <a:t>OpenCV (Computer vision and machine learning library)</a:t>
            </a:r>
          </a:p>
          <a:p>
            <a:pPr marL="0" indent="0">
              <a:buNone/>
            </a:pPr>
            <a:endParaRPr lang="en-SG" dirty="0"/>
          </a:p>
          <a:p>
            <a:endParaRPr lang="en-GB" dirty="0"/>
          </a:p>
        </p:txBody>
      </p:sp>
      <p:pic>
        <p:nvPicPr>
          <p:cNvPr id="1026" name="Picture 2" descr="Image result for opencv">
            <a:extLst>
              <a:ext uri="{FF2B5EF4-FFF2-40B4-BE49-F238E27FC236}">
                <a16:creationId xmlns:a16="http://schemas.microsoft.com/office/drawing/2014/main" id="{AC9EF7F5-5599-4E02-89A3-5BA40CE77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8" t="26445" r="25682" b="22368"/>
          <a:stretch/>
        </p:blipFill>
        <p:spPr bwMode="auto">
          <a:xfrm>
            <a:off x="8702305" y="5172774"/>
            <a:ext cx="2223083" cy="7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F382248-E7B4-4AEE-B4F8-9F13C4443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21" y="5243294"/>
            <a:ext cx="3408727" cy="651669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644DFD3-E407-446A-B672-00AD4AF5F0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721" y="5205829"/>
            <a:ext cx="2505511" cy="726598"/>
          </a:xfrm>
          <a:prstGeom prst="rect">
            <a:avLst/>
          </a:prstGeom>
        </p:spPr>
      </p:pic>
      <p:pic>
        <p:nvPicPr>
          <p:cNvPr id="11" name="Picture 10" descr="A close up of grater&#10;&#10;Description automatically generated">
            <a:extLst>
              <a:ext uri="{FF2B5EF4-FFF2-40B4-BE49-F238E27FC236}">
                <a16:creationId xmlns:a16="http://schemas.microsoft.com/office/drawing/2014/main" id="{1B9F1B50-9A94-4A7A-BE69-4E7011DACF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220" y="1743859"/>
            <a:ext cx="2743200" cy="27432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782CBB0-60C4-49C5-8750-D47A0E42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00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11045351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b="1" dirty="0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Auxiliary Simulation Result</a:t>
            </a:r>
            <a:endParaRPr lang="en-GB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1DE2D32-E3F0-410E-9FCE-8EDBD6E73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699" y="1854962"/>
            <a:ext cx="11065779" cy="3554602"/>
          </a:xfrm>
        </p:spPr>
        <p:txBody>
          <a:bodyPr>
            <a:normAutofit/>
          </a:bodyPr>
          <a:lstStyle/>
          <a:p>
            <a:endParaRPr lang="en-SG"/>
          </a:p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2C2C62-FD3D-438A-BB1A-0D9912F95C0C}"/>
              </a:ext>
            </a:extLst>
          </p:cNvPr>
          <p:cNvSpPr/>
          <p:nvPr/>
        </p:nvSpPr>
        <p:spPr>
          <a:xfrm>
            <a:off x="913699" y="1798607"/>
            <a:ext cx="7197754" cy="4084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Input -&gt; FCN 100 -&gt; output</a:t>
            </a:r>
          </a:p>
          <a:p>
            <a:r>
              <a:rPr lang="en-GB" dirty="0"/>
              <a:t>Accuracy : 11.78%</a:t>
            </a:r>
          </a:p>
          <a:p>
            <a:endParaRPr lang="en-GB" dirty="0"/>
          </a:p>
          <a:p>
            <a:r>
              <a:rPr lang="en-GB" dirty="0"/>
              <a:t>Input -&gt; FCN 100 with </a:t>
            </a:r>
            <a:r>
              <a:rPr lang="en-GB" dirty="0" err="1"/>
              <a:t>ReLU</a:t>
            </a:r>
            <a:r>
              <a:rPr lang="en-GB" dirty="0"/>
              <a:t> activation -&gt; output</a:t>
            </a:r>
          </a:p>
          <a:p>
            <a:r>
              <a:rPr lang="en-GB" dirty="0"/>
              <a:t>Accuracy : 11.35%</a:t>
            </a:r>
          </a:p>
          <a:p>
            <a:endParaRPr lang="en-GB" dirty="0"/>
          </a:p>
          <a:p>
            <a:r>
              <a:rPr lang="en-GB" dirty="0"/>
              <a:t>Input -&gt; FCN 100 with </a:t>
            </a:r>
            <a:r>
              <a:rPr lang="en-GB" dirty="0" err="1"/>
              <a:t>ReLU</a:t>
            </a:r>
            <a:r>
              <a:rPr lang="en-GB" dirty="0"/>
              <a:t> activation -&gt; output with </a:t>
            </a:r>
            <a:r>
              <a:rPr lang="en-GB" dirty="0" err="1"/>
              <a:t>ReLU</a:t>
            </a:r>
            <a:r>
              <a:rPr lang="en-GB" dirty="0"/>
              <a:t> activation</a:t>
            </a:r>
          </a:p>
          <a:p>
            <a:r>
              <a:rPr lang="en-GB" dirty="0"/>
              <a:t>Accuracy : 9.80%</a:t>
            </a:r>
          </a:p>
          <a:p>
            <a:endParaRPr lang="en-GB" dirty="0"/>
          </a:p>
          <a:p>
            <a:r>
              <a:rPr lang="en-GB" dirty="0"/>
              <a:t>Input -&gt; FCN 100 with </a:t>
            </a:r>
            <a:r>
              <a:rPr lang="en-GB" dirty="0" err="1"/>
              <a:t>ReLU</a:t>
            </a:r>
            <a:r>
              <a:rPr lang="en-GB" dirty="0"/>
              <a:t> activation -&gt; output with </a:t>
            </a:r>
            <a:r>
              <a:rPr lang="en-GB" dirty="0" err="1"/>
              <a:t>softmax</a:t>
            </a:r>
            <a:r>
              <a:rPr lang="en-GB" dirty="0"/>
              <a:t> activation</a:t>
            </a:r>
          </a:p>
          <a:p>
            <a:r>
              <a:rPr lang="en-GB" dirty="0"/>
              <a:t>Accuracy : </a:t>
            </a:r>
            <a:r>
              <a:rPr lang="en-GB" dirty="0">
                <a:solidFill>
                  <a:srgbClr val="FF0000"/>
                </a:solidFill>
              </a:rPr>
              <a:t>96.91%</a:t>
            </a:r>
          </a:p>
          <a:p>
            <a:endParaRPr lang="en-GB" dirty="0"/>
          </a:p>
          <a:p>
            <a:r>
              <a:rPr lang="en-GB" dirty="0"/>
              <a:t>Input -&gt; FCN 100 with </a:t>
            </a:r>
            <a:r>
              <a:rPr lang="en-GB" dirty="0" err="1"/>
              <a:t>softmax</a:t>
            </a:r>
            <a:r>
              <a:rPr lang="en-GB" dirty="0"/>
              <a:t> activation -&gt; output with </a:t>
            </a:r>
            <a:r>
              <a:rPr lang="en-GB" dirty="0" err="1"/>
              <a:t>softmax</a:t>
            </a:r>
            <a:r>
              <a:rPr lang="en-GB" dirty="0"/>
              <a:t> activation</a:t>
            </a:r>
          </a:p>
          <a:p>
            <a:r>
              <a:rPr lang="en-GB" dirty="0"/>
              <a:t>Accuracy : 54.97%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CAAA25-248D-4E08-A645-FADB7CC72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547" y="1169246"/>
            <a:ext cx="3556931" cy="2628274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AB345BCC-ECE3-4446-81F9-ACDF4C2C6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178" y="3840978"/>
            <a:ext cx="3364191" cy="2628274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CD8F68-8014-4532-8BA8-61CD873EC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76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8142605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b="1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Neural Network</a:t>
            </a:r>
            <a:endParaRPr lang="en-GB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6A6F292-59EA-4D4D-A426-323F7C791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C0542-CC61-4AB6-9EB2-32BB13E50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11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11045351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3600" b="1" dirty="0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Discussion</a:t>
            </a:r>
            <a:endParaRPr lang="en-GB" sz="1100" b="1" dirty="0">
              <a:solidFill>
                <a:srgbClr val="000000"/>
              </a:solidFill>
              <a:effectLst/>
              <a:latin typeface="ArialMT" pitchFamily="2" charset="0"/>
              <a:ea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4C4171E-481F-4DCB-8756-B2F359EAEA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699" y="1469929"/>
                <a:ext cx="11065779" cy="4477865"/>
              </a:xfrm>
            </p:spPr>
            <p:txBody>
              <a:bodyPr>
                <a:normAutofit lnSpcReduction="10000"/>
              </a:bodyPr>
              <a:lstStyle/>
              <a:p>
                <a:endParaRPr lang="en-SG" dirty="0"/>
              </a:p>
              <a:p>
                <a:pPr lvl="1"/>
                <a:endParaRPr lang="en-SG" dirty="0"/>
              </a:p>
              <a:p>
                <a:r>
                  <a:rPr lang="en-SG" dirty="0"/>
                  <a:t>Need high calculated value to increase the simulated value to achieve comparable ideal value for normal case</a:t>
                </a:r>
              </a:p>
              <a:p>
                <a:pPr lvl="1"/>
                <a:r>
                  <a:rPr lang="en-SG" dirty="0"/>
                  <a:t>Due to high power consumption in low resistance (k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SG" dirty="0"/>
                  <a:t> range) synaptic weight array</a:t>
                </a:r>
              </a:p>
              <a:p>
                <a:pPr lvl="1"/>
                <a:r>
                  <a:rPr lang="en-SG" dirty="0"/>
                  <a:t>Limited range (1k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SG" dirty="0"/>
                  <a:t> to 3k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SG" dirty="0"/>
                  <a:t>) may result in additional need for renormalisation due to reduced differentiability (values all around 2.7V – 2.8V)</a:t>
                </a:r>
              </a:p>
              <a:p>
                <a:r>
                  <a:rPr lang="en-SG" dirty="0"/>
                  <a:t>Need to recalibrate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SG" dirty="0"/>
                  <a:t> with different new trained weights to obtain high accuracy (around 100%)</a:t>
                </a:r>
              </a:p>
              <a:p>
                <a:r>
                  <a:rPr lang="en-GB" dirty="0"/>
                  <a:t>Negative trained weight values poses problems for positive values only circuit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4C4171E-481F-4DCB-8756-B2F359EAEA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699" y="1469929"/>
                <a:ext cx="11065779" cy="4477865"/>
              </a:xfrm>
              <a:blipFill>
                <a:blip r:embed="rId5"/>
                <a:stretch>
                  <a:fillRect l="-992" r="-4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0E45F-FA31-4A3C-8EE0-DC178B7F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379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11045351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3600" b="1" dirty="0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Planned Roadmap (subjected to change)</a:t>
            </a:r>
            <a:endParaRPr lang="en-GB" sz="1100" b="1" dirty="0">
              <a:solidFill>
                <a:srgbClr val="000000"/>
              </a:solidFill>
              <a:effectLst/>
              <a:latin typeface="ArialMT" pitchFamily="2" charset="0"/>
              <a:ea typeface="Calibri" panose="020F0502020204030204" pitchFamily="34" charset="0"/>
            </a:endParaRP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3D1073A9-0C27-4270-B54A-D535E9C787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3005934"/>
              </p:ext>
            </p:extLst>
          </p:nvPr>
        </p:nvGraphicFramePr>
        <p:xfrm>
          <a:off x="342900" y="1965385"/>
          <a:ext cx="11506199" cy="4527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7EADB-15AD-4941-BE56-6308FBE2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547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8142605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b="1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Why Neuromorphic Computing?</a:t>
            </a:r>
            <a:endParaRPr lang="en-GB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2B8E8F8-3A2F-4A48-B245-FBDC9D906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6124"/>
            <a:ext cx="10515600" cy="3032125"/>
          </a:xfrm>
        </p:spPr>
        <p:txBody>
          <a:bodyPr/>
          <a:lstStyle/>
          <a:p>
            <a:r>
              <a:rPr lang="en-SG" dirty="0"/>
              <a:t>Huge application in AI Computer Vision</a:t>
            </a:r>
          </a:p>
          <a:p>
            <a:r>
              <a:rPr lang="en-SG" dirty="0"/>
              <a:t>Mimic human brain neuron and synapse network</a:t>
            </a:r>
          </a:p>
          <a:p>
            <a:r>
              <a:rPr lang="en-SG" dirty="0"/>
              <a:t>Very efficient for visual object recognition</a:t>
            </a:r>
          </a:p>
          <a:p>
            <a:r>
              <a:rPr lang="en-GB" dirty="0"/>
              <a:t>Low power consumption</a:t>
            </a:r>
          </a:p>
          <a:p>
            <a:r>
              <a:rPr lang="en-GB" dirty="0"/>
              <a:t>Deeper layer network can extract subtler visual details</a:t>
            </a:r>
          </a:p>
          <a:p>
            <a:r>
              <a:rPr lang="en-GB" dirty="0"/>
              <a:t>Network output can be fed for image classification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79D56-83F2-4A10-984E-65CD9267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989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8142605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b="1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Why Neuromorphic Computing?</a:t>
            </a:r>
            <a:endParaRPr lang="en-GB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2B8E8F8-3A2F-4A48-B245-FBDC9D906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6124"/>
            <a:ext cx="10515600" cy="3032125"/>
          </a:xfrm>
        </p:spPr>
        <p:txBody>
          <a:bodyPr/>
          <a:lstStyle/>
          <a:p>
            <a:r>
              <a:rPr lang="en-SG" dirty="0"/>
              <a:t>Huge application in AI Computer Vision</a:t>
            </a:r>
          </a:p>
          <a:p>
            <a:r>
              <a:rPr lang="en-SG" dirty="0"/>
              <a:t>Mimic human brain neuron and synapse network</a:t>
            </a:r>
          </a:p>
          <a:p>
            <a:r>
              <a:rPr lang="en-SG" dirty="0"/>
              <a:t>Very efficient for visual object recognition</a:t>
            </a:r>
          </a:p>
          <a:p>
            <a:r>
              <a:rPr lang="en-GB" dirty="0"/>
              <a:t>Low power consumption</a:t>
            </a:r>
          </a:p>
          <a:p>
            <a:r>
              <a:rPr lang="en-GB" dirty="0"/>
              <a:t>Deeper layer network can extract subtler visual details</a:t>
            </a:r>
          </a:p>
          <a:p>
            <a:r>
              <a:rPr lang="en-GB" dirty="0"/>
              <a:t>Network output can be fed for image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9998B-E5E9-4D04-A03D-E663428380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01" y="1715441"/>
            <a:ext cx="3832599" cy="20734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F35C2-B3A0-446B-8A38-5F7F8482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17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8142605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b="1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Why Neuromorphic Computing?</a:t>
            </a:r>
            <a:endParaRPr lang="en-GB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1A204F-6A03-44C9-92FF-9A180D0EE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53" y="2130802"/>
            <a:ext cx="3914862" cy="29361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6576D7-D2BF-45D1-A991-497C9BFC7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87" y="2244054"/>
            <a:ext cx="4234004" cy="282289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C8BAA46-B7A5-4F93-834E-02273B89EF22}"/>
              </a:ext>
            </a:extLst>
          </p:cNvPr>
          <p:cNvSpPr/>
          <p:nvPr/>
        </p:nvSpPr>
        <p:spPr>
          <a:xfrm>
            <a:off x="5620624" y="3429000"/>
            <a:ext cx="947956" cy="345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C6CD7-2D58-4903-A71E-794C91044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888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8142605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b="1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IBM TrueNorth Chip</a:t>
            </a:r>
            <a:endParaRPr lang="en-GB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3942255-ABEF-4F66-949C-D61BE2A6C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374" b="89744" l="3667" r="95000">
                        <a14:foregroundMark x1="27222" y1="15535" x2="27222" y2="15535"/>
                        <a14:foregroundMark x1="20444" y1="5279" x2="20444" y2="5279"/>
                        <a14:foregroundMark x1="16444" y1="25339" x2="16444" y2="25339"/>
                        <a14:foregroundMark x1="14111" y1="28205" x2="14111" y2="28205"/>
                        <a14:foregroundMark x1="12778" y1="29713" x2="12778" y2="29713"/>
                        <a14:foregroundMark x1="10000" y1="38009" x2="10000" y2="38009"/>
                        <a14:foregroundMark x1="7444" y1="36953" x2="7444" y2="36953"/>
                        <a14:foregroundMark x1="4333" y1="37104" x2="4333" y2="37104"/>
                        <a14:foregroundMark x1="10333" y1="30317" x2="10333" y2="30317"/>
                        <a14:foregroundMark x1="8667" y1="31976" x2="8667" y2="31976"/>
                        <a14:foregroundMark x1="9556" y1="29412" x2="9556" y2="29412"/>
                        <a14:foregroundMark x1="15556" y1="19155" x2="15556" y2="19155"/>
                        <a14:foregroundMark x1="12778" y1="25792" x2="12778" y2="25792"/>
                        <a14:foregroundMark x1="91000" y1="47964" x2="91000" y2="47964"/>
                        <a14:foregroundMark x1="94667" y1="42685" x2="94667" y2="42685"/>
                        <a14:foregroundMark x1="95000" y1="41478" x2="95000" y2="41478"/>
                        <a14:foregroundMark x1="78556" y1="82655" x2="78556" y2="82655"/>
                        <a14:foregroundMark x1="81111" y1="84314" x2="81111" y2="84314"/>
                        <a14:foregroundMark x1="77000" y1="82202" x2="77000" y2="82202"/>
                        <a14:foregroundMark x1="74889" y1="81146" x2="74889" y2="81146"/>
                        <a14:foregroundMark x1="3667" y1="47511" x2="3667" y2="47511"/>
                        <a14:foregroundMark x1="13111" y1="52338" x2="13111" y2="52338"/>
                        <a14:foregroundMark x1="15222" y1="53092" x2="15222" y2="53092"/>
                        <a14:foregroundMark x1="18000" y1="54148" x2="18000" y2="54148"/>
                        <a14:foregroundMark x1="46556" y1="67421" x2="46556" y2="67421"/>
                        <a14:foregroundMark x1="45333" y1="67119" x2="45333" y2="67119"/>
                        <a14:foregroundMark x1="44333" y1="66817" x2="44333" y2="66817"/>
                        <a14:foregroundMark x1="43222" y1="66214" x2="42889" y2="65913"/>
                        <a14:foregroundMark x1="42444" y1="65611" x2="34111" y2="60784"/>
                        <a14:foregroundMark x1="34000" y1="61388" x2="34000" y2="61388"/>
                        <a14:foregroundMark x1="33111" y1="61086" x2="33111" y2="61086"/>
                        <a14:foregroundMark x1="31889" y1="60633" x2="31889" y2="60633"/>
                        <a14:foregroundMark x1="30778" y1="60030" x2="30778" y2="60030"/>
                        <a14:foregroundMark x1="29444" y1="59578" x2="29444" y2="59578"/>
                        <a14:foregroundMark x1="27667" y1="58824" x2="27667" y2="58824"/>
                        <a14:foregroundMark x1="26222" y1="58371" x2="26222" y2="58371"/>
                        <a14:foregroundMark x1="25111" y1="57617" x2="25111" y2="57617"/>
                        <a14:foregroundMark x1="23333" y1="56863" x2="23333" y2="56863"/>
                        <a14:foregroundMark x1="22222" y1="56259" x2="22222" y2="56259"/>
                        <a14:foregroundMark x1="47222" y1="68024" x2="47222" y2="68024"/>
                        <a14:foregroundMark x1="48556" y1="68778" x2="48556" y2="68778"/>
                        <a14:foregroundMark x1="52444" y1="70588" x2="52444" y2="70588"/>
                        <a14:foregroundMark x1="53556" y1="71342" x2="53556" y2="71342"/>
                        <a14:foregroundMark x1="50222" y1="69532" x2="50222" y2="69532"/>
                        <a14:foregroundMark x1="56333" y1="72398" x2="56333" y2="72398"/>
                        <a14:foregroundMark x1="73444" y1="80694" x2="73444" y2="80694"/>
                        <a14:foregroundMark x1="68444" y1="78281" x2="68444" y2="78281"/>
                        <a14:foregroundMark x1="67556" y1="77677" x2="67556" y2="77677"/>
                        <a14:foregroundMark x1="66444" y1="77225" x2="66444" y2="77225"/>
                        <a14:foregroundMark x1="63111" y1="75867" x2="63111" y2="75867"/>
                        <a14:foregroundMark x1="61778" y1="74962" x2="61778" y2="74962"/>
                        <a14:foregroundMark x1="60111" y1="74208" x2="60111" y2="74208"/>
                        <a14:foregroundMark x1="59000" y1="73756" x2="59000" y2="73756"/>
                        <a14:foregroundMark x1="57667" y1="73152" x2="57667" y2="73152"/>
                        <a14:foregroundMark x1="55556" y1="72097" x2="55556" y2="72097"/>
                        <a14:foregroundMark x1="58222" y1="73454" x2="58222" y2="73454"/>
                        <a14:foregroundMark x1="64889" y1="76621" x2="64889" y2="76621"/>
                        <a14:foregroundMark x1="70778" y1="79336" x2="70778" y2="79336"/>
                        <a14:foregroundMark x1="69556" y1="78884" x2="69556" y2="78884"/>
                        <a14:foregroundMark x1="20000" y1="55204" x2="20000" y2="55204"/>
                        <a14:foregroundMark x1="17000" y1="54148" x2="17000" y2="54148"/>
                        <a14:foregroundMark x1="21111" y1="55958" x2="21111" y2="55958"/>
                        <a14:foregroundMark x1="18778" y1="55204" x2="18778" y2="55204"/>
                        <a14:foregroundMark x1="19556" y1="55505" x2="19556" y2="55505"/>
                        <a14:foregroundMark x1="22444" y1="56561" x2="22444" y2="56561"/>
                        <a14:foregroundMark x1="26444" y1="58522" x2="26444" y2="58522"/>
                        <a14:foregroundMark x1="25667" y1="58220" x2="25667" y2="58220"/>
                        <a14:foregroundMark x1="24667" y1="57617" x2="24667" y2="57617"/>
                        <a14:foregroundMark x1="23333" y1="57014" x2="23333" y2="57014"/>
                        <a14:foregroundMark x1="22778" y1="56712" x2="22778" y2="56712"/>
                        <a14:foregroundMark x1="22556" y1="56712" x2="22556" y2="56712"/>
                        <a14:foregroundMark x1="22333" y1="56561" x2="22333" y2="56561"/>
                        <a14:foregroundMark x1="22222" y1="56561" x2="22222" y2="56561"/>
                        <a14:foregroundMark x1="19444" y1="4977" x2="19444" y2="4977"/>
                        <a14:foregroundMark x1="10111" y1="28658" x2="10111" y2="28658"/>
                        <a14:foregroundMark x1="10444" y1="27300" x2="10444" y2="27300"/>
                        <a14:foregroundMark x1="11889" y1="27451" x2="11889" y2="27451"/>
                        <a14:foregroundMark x1="12222" y1="27602" x2="12222" y2="27602"/>
                        <a14:foregroundMark x1="12444" y1="27602" x2="10889" y2="27149"/>
                        <a14:foregroundMark x1="9889" y1="30920" x2="9222" y2="30618"/>
                        <a14:foregroundMark x1="8667" y1="30468" x2="8667" y2="30468"/>
                        <a14:foregroundMark x1="8556" y1="30468" x2="8556" y2="30468"/>
                        <a14:foregroundMark x1="8444" y1="30769" x2="8444" y2="30769"/>
                        <a14:foregroundMark x1="8222" y1="30769" x2="10333" y2="27149"/>
                        <a14:foregroundMark x1="19111" y1="4374" x2="15000" y2="12519"/>
                        <a14:foregroundMark x1="14333" y1="22021" x2="14333" y2="22021"/>
                        <a14:foregroundMark x1="14333" y1="21569" x2="14333" y2="215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5569"/>
            <a:ext cx="5906793" cy="435133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C44E6F-3F88-4AD5-A3B5-C1EE205C22C8}"/>
              </a:ext>
            </a:extLst>
          </p:cNvPr>
          <p:cNvSpPr txBox="1"/>
          <p:nvPr/>
        </p:nvSpPr>
        <p:spPr>
          <a:xfrm>
            <a:off x="7667623" y="2521059"/>
            <a:ext cx="38385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4096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256 neurons/core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256 synapses/neuron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Only consumes 63mW vs 500W desktop</a:t>
            </a:r>
            <a:endParaRPr lang="en-GB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C387C2-ABF7-4AD7-8513-407F8B3BA5AE}"/>
              </a:ext>
            </a:extLst>
          </p:cNvPr>
          <p:cNvSpPr/>
          <p:nvPr/>
        </p:nvSpPr>
        <p:spPr>
          <a:xfrm>
            <a:off x="6096000" y="586029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(Neuromorphic Hardware: Trying to Put Brain Into Chips 2020)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5F66-DA46-47A7-B6CD-97391FAB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18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11045351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b="1" dirty="0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Motivation (Use of Spintronics)</a:t>
            </a:r>
            <a:endParaRPr lang="en-GB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791D44-B51E-4964-A83F-A8C00F1AD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SG" dirty="0"/>
              <a:t>Originally used in hard disk drive read/write head</a:t>
            </a:r>
          </a:p>
          <a:p>
            <a:r>
              <a:rPr lang="en-SG" dirty="0"/>
              <a:t>Involve in: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SG" dirty="0"/>
              <a:t>Spin Transfer Torque(STT)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SG" dirty="0"/>
              <a:t>Spin Orbit Transfer (SOT)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SG" dirty="0" err="1"/>
              <a:t>Tunneling</a:t>
            </a:r>
            <a:r>
              <a:rPr lang="en-SG" dirty="0"/>
              <a:t> Magnetoresistance (TMR)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SG" dirty="0"/>
              <a:t>Giant Magnetoresistance (GMR)</a:t>
            </a:r>
          </a:p>
          <a:p>
            <a:pPr marL="0" indent="0">
              <a:buNone/>
            </a:pPr>
            <a:r>
              <a:rPr lang="en-SG" dirty="0"/>
              <a:t>for </a:t>
            </a:r>
            <a:r>
              <a:rPr lang="en-SG" dirty="0" err="1"/>
              <a:t>magnetoresistive</a:t>
            </a:r>
            <a:r>
              <a:rPr lang="en-SG" dirty="0"/>
              <a:t> application like </a:t>
            </a:r>
            <a:r>
              <a:rPr lang="en-GB" dirty="0" err="1"/>
              <a:t>Magnetoresistive</a:t>
            </a:r>
            <a:r>
              <a:rPr lang="en-GB" dirty="0"/>
              <a:t> Random-access Memory (</a:t>
            </a:r>
            <a:r>
              <a:rPr lang="en-SG" dirty="0"/>
              <a:t>MRAM)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B3535-B8CE-40DB-9B2A-50638ACAA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31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4AD7A18-01CC-4945-8038-726B0C5996A5}"/>
              </a:ext>
            </a:extLst>
          </p:cNvPr>
          <p:cNvGrpSpPr/>
          <p:nvPr/>
        </p:nvGrpSpPr>
        <p:grpSpPr>
          <a:xfrm>
            <a:off x="0" y="6500529"/>
            <a:ext cx="12192000" cy="357471"/>
            <a:chOff x="0" y="-4063"/>
            <a:chExt cx="9144000" cy="2682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FD8A12C-6B98-4268-BEEB-B7E0301E1C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80"/>
              <a:ext cx="9144000" cy="2590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C6DFE1-028A-4EF1-A48E-42130C5F010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44232" y="-4063"/>
              <a:ext cx="749809" cy="26822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B0237E-423C-4FE7-AEC4-9A82C852B8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1169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30FA73-1474-4687-9417-73D1E2C11D5E}"/>
              </a:ext>
            </a:extLst>
          </p:cNvPr>
          <p:cNvSpPr/>
          <p:nvPr/>
        </p:nvSpPr>
        <p:spPr>
          <a:xfrm>
            <a:off x="674069" y="300682"/>
            <a:ext cx="11045351" cy="56788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b="1" dirty="0">
                <a:solidFill>
                  <a:srgbClr val="FFFFFF"/>
                </a:solidFill>
                <a:latin typeface="ArialMT" pitchFamily="2" charset="0"/>
                <a:ea typeface="ArialMT" pitchFamily="2" charset="0"/>
                <a:cs typeface="ArialMT" pitchFamily="2" charset="0"/>
              </a:rPr>
              <a:t>Motivation (Use of Spintronics)</a:t>
            </a:r>
            <a:endParaRPr lang="en-GB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E38FC3-3286-4ADF-93FE-B6E2B379A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Non-volatile (information retention during power loss) like Solid State Drive (SSD) unlike Metal Oxide Semiconductor (MOS) and Capacitors</a:t>
            </a:r>
          </a:p>
          <a:p>
            <a:r>
              <a:rPr lang="en-GB" dirty="0"/>
              <a:t>Similar to SSD, Magnetic Tunnel Junction (MTJ) uses electron tunnelling</a:t>
            </a:r>
          </a:p>
          <a:p>
            <a:r>
              <a:rPr lang="en-GB" dirty="0"/>
              <a:t>MTJ has smaller footprint to CMOS (Main reason)</a:t>
            </a:r>
          </a:p>
          <a:p>
            <a:r>
              <a:rPr lang="en-GB" dirty="0"/>
              <a:t>But, MTJ uses electron spin orientation instead of electron presence in SSD (charge retention changes threshold voltage, causing wear out)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67F9E-90B2-446C-AE39-C1CC96E6E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6877C-4AE1-4F63-BAE2-155794032CE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967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3D910D2AB512468A436F62567C0D8C" ma:contentTypeVersion="12" ma:contentTypeDescription="Create a new document." ma:contentTypeScope="" ma:versionID="d4d3e37df06f7e02ed01219b81bffa46">
  <xsd:schema xmlns:xsd="http://www.w3.org/2001/XMLSchema" xmlns:xs="http://www.w3.org/2001/XMLSchema" xmlns:p="http://schemas.microsoft.com/office/2006/metadata/properties" xmlns:ns3="655634bb-005f-4f16-89fe-5a7c132f2d9f" xmlns:ns4="6d89e29b-f234-4cd7-a417-4553c173e51f" targetNamespace="http://schemas.microsoft.com/office/2006/metadata/properties" ma:root="true" ma:fieldsID="fd4f8790670a05fa77ace233d8c68903" ns3:_="" ns4:_="">
    <xsd:import namespace="655634bb-005f-4f16-89fe-5a7c132f2d9f"/>
    <xsd:import namespace="6d89e29b-f234-4cd7-a417-4553c173e51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5634bb-005f-4f16-89fe-5a7c132f2d9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89e29b-f234-4cd7-a417-4553c173e5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22A482-7546-4B98-B834-FFF23D2EE326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6d89e29b-f234-4cd7-a417-4553c173e51f"/>
    <ds:schemaRef ds:uri="http://schemas.microsoft.com/office/2006/documentManagement/types"/>
    <ds:schemaRef ds:uri="655634bb-005f-4f16-89fe-5a7c132f2d9f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5122FD5-0F92-4527-A050-EC01051B81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94F999-F9BF-4601-A408-78F7EBD582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5634bb-005f-4f16-89fe-5a7c132f2d9f"/>
    <ds:schemaRef ds:uri="6d89e29b-f234-4cd7-a417-4553c173e5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1221</Words>
  <Application>Microsoft Office PowerPoint</Application>
  <PresentationFormat>Widescreen</PresentationFormat>
  <Paragraphs>351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ArialMT</vt:lpstr>
      <vt:lpstr>Calibri</vt:lpstr>
      <vt:lpstr>Calibri Light</vt:lpstr>
      <vt:lpstr>Cambria Math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#CHONG TIAN EN#</dc:creator>
  <cp:lastModifiedBy>#CHONG TIAN EN#</cp:lastModifiedBy>
  <cp:revision>4</cp:revision>
  <dcterms:created xsi:type="dcterms:W3CDTF">2020-01-28T03:19:09Z</dcterms:created>
  <dcterms:modified xsi:type="dcterms:W3CDTF">2020-01-31T06:56:59Z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0x0101001C3D910D2AB512468A436F62567C0D8C</vt:lpwstr>
  </property>
</Properties>
</file>